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89" r:id="rId2"/>
    <p:sldId id="295" r:id="rId3"/>
    <p:sldId id="292" r:id="rId4"/>
    <p:sldId id="294" r:id="rId5"/>
    <p:sldId id="293" r:id="rId6"/>
  </p:sldIdLst>
  <p:sldSz cx="9144000" cy="6858000" type="screen4x3"/>
  <p:notesSz cx="6797675" cy="9926638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>
    <p:restoredLeft sz="16393" autoAdjust="0"/>
    <p:restoredTop sz="94660"/>
  </p:normalViewPr>
  <p:slideViewPr>
    <p:cSldViewPr>
      <p:cViewPr varScale="1">
        <p:scale>
          <a:sx n="85" d="100"/>
          <a:sy n="85" d="100"/>
        </p:scale>
        <p:origin x="102" y="5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60DE8D-6899-40F0-A974-92C0E9FF8FF7}" type="datetimeFigureOut">
              <a:rPr lang="zh-HK" altLang="en-US" smtClean="0"/>
              <a:t>12/4/2021</a:t>
            </a:fld>
            <a:endParaRPr lang="zh-HK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7682CF-DAA9-4CE0-98F6-1714A63C7E6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471678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HK"/>
              <a:t>Click to edit Master subtitle style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43FA0-A875-4C9A-9886-834A7AD4BFDC}" type="datetimeFigureOut">
              <a:rPr lang="zh-HK" altLang="en-US" smtClean="0"/>
              <a:t>12/4/2021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0788C-E16F-4E8E-B225-BBD2B1B77B2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79870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43FA0-A875-4C9A-9886-834A7AD4BFDC}" type="datetimeFigureOut">
              <a:rPr lang="zh-HK" altLang="en-US" smtClean="0"/>
              <a:t>12/4/2021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0788C-E16F-4E8E-B225-BBD2B1B77B2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55217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43FA0-A875-4C9A-9886-834A7AD4BFDC}" type="datetimeFigureOut">
              <a:rPr lang="zh-HK" altLang="en-US" smtClean="0"/>
              <a:t>12/4/2021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0788C-E16F-4E8E-B225-BBD2B1B77B2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87148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330DA8D-CD3B-4A78-8375-54BC56DAA5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2647" y="463335"/>
            <a:ext cx="8679898" cy="724247"/>
          </a:xfrm>
          <a:prstGeom prst="rect">
            <a:avLst/>
          </a:prstGeom>
        </p:spPr>
        <p:txBody>
          <a:bodyPr tIns="91440"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040534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43FA0-A875-4C9A-9886-834A7AD4BFDC}" type="datetimeFigureOut">
              <a:rPr lang="zh-HK" altLang="en-US" smtClean="0"/>
              <a:t>12/4/2021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0788C-E16F-4E8E-B225-BBD2B1B77B2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30815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43FA0-A875-4C9A-9886-834A7AD4BFDC}" type="datetimeFigureOut">
              <a:rPr lang="zh-HK" altLang="en-US" smtClean="0"/>
              <a:t>12/4/2021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0788C-E16F-4E8E-B225-BBD2B1B77B2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30985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43FA0-A875-4C9A-9886-834A7AD4BFDC}" type="datetimeFigureOut">
              <a:rPr lang="zh-HK" altLang="en-US" smtClean="0"/>
              <a:t>12/4/2021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0788C-E16F-4E8E-B225-BBD2B1B77B2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97643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43FA0-A875-4C9A-9886-834A7AD4BFDC}" type="datetimeFigureOut">
              <a:rPr lang="zh-HK" altLang="en-US" smtClean="0"/>
              <a:t>12/4/2021</a:t>
            </a:fld>
            <a:endParaRPr lang="zh-HK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0788C-E16F-4E8E-B225-BBD2B1B77B2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40250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43FA0-A875-4C9A-9886-834A7AD4BFDC}" type="datetimeFigureOut">
              <a:rPr lang="zh-HK" altLang="en-US" smtClean="0"/>
              <a:t>12/4/2021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0788C-E16F-4E8E-B225-BBD2B1B77B2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35723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43FA0-A875-4C9A-9886-834A7AD4BFDC}" type="datetimeFigureOut">
              <a:rPr lang="zh-HK" altLang="en-US" smtClean="0"/>
              <a:t>12/4/2021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0788C-E16F-4E8E-B225-BBD2B1B77B2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95933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43FA0-A875-4C9A-9886-834A7AD4BFDC}" type="datetimeFigureOut">
              <a:rPr lang="zh-HK" altLang="en-US" smtClean="0"/>
              <a:t>12/4/2021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0788C-E16F-4E8E-B225-BBD2B1B77B2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01828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43FA0-A875-4C9A-9886-834A7AD4BFDC}" type="datetimeFigureOut">
              <a:rPr lang="zh-HK" altLang="en-US" smtClean="0"/>
              <a:t>12/4/2021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0788C-E16F-4E8E-B225-BBD2B1B77B2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27384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43FA0-A875-4C9A-9886-834A7AD4BFDC}" type="datetimeFigureOut">
              <a:rPr lang="zh-HK" altLang="en-US" smtClean="0"/>
              <a:t>12/4/2021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0788C-E16F-4E8E-B225-BBD2B1B77B2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61270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CD16EC7D-542D-42BD-B583-B62FBAD0CBE5}"/>
              </a:ext>
            </a:extLst>
          </p:cNvPr>
          <p:cNvSpPr/>
          <p:nvPr/>
        </p:nvSpPr>
        <p:spPr>
          <a:xfrm>
            <a:off x="5843588" y="2356074"/>
            <a:ext cx="425212" cy="606018"/>
          </a:xfrm>
          <a:custGeom>
            <a:avLst/>
            <a:gdLst>
              <a:gd name="connsiteX0" fmla="*/ 211514 w 899759"/>
              <a:gd name="connsiteY0" fmla="*/ 731330 h 961761"/>
              <a:gd name="connsiteX1" fmla="*/ 238116 w 899759"/>
              <a:gd name="connsiteY1" fmla="*/ 746902 h 961761"/>
              <a:gd name="connsiteX2" fmla="*/ 240711 w 899759"/>
              <a:gd name="connsiteY2" fmla="*/ 776747 h 961761"/>
              <a:gd name="connsiteX3" fmla="*/ 243955 w 899759"/>
              <a:gd name="connsiteY3" fmla="*/ 916892 h 961761"/>
              <a:gd name="connsiteX4" fmla="*/ 199187 w 899759"/>
              <a:gd name="connsiteY4" fmla="*/ 961011 h 961761"/>
              <a:gd name="connsiteX5" fmla="*/ 49310 w 899759"/>
              <a:gd name="connsiteY5" fmla="*/ 961660 h 961761"/>
              <a:gd name="connsiteX6" fmla="*/ 1297 w 899759"/>
              <a:gd name="connsiteY6" fmla="*/ 918189 h 961761"/>
              <a:gd name="connsiteX7" fmla="*/ 0 w 899759"/>
              <a:gd name="connsiteY7" fmla="*/ 772854 h 961761"/>
              <a:gd name="connsiteX8" fmla="*/ 32441 w 899759"/>
              <a:gd name="connsiteY8" fmla="*/ 733925 h 961761"/>
              <a:gd name="connsiteX9" fmla="*/ 211514 w 899759"/>
              <a:gd name="connsiteY9" fmla="*/ 731330 h 961761"/>
              <a:gd name="connsiteX10" fmla="*/ 425382 w 899759"/>
              <a:gd name="connsiteY10" fmla="*/ 615353 h 961761"/>
              <a:gd name="connsiteX11" fmla="*/ 537870 w 899759"/>
              <a:gd name="connsiteY11" fmla="*/ 624275 h 961761"/>
              <a:gd name="connsiteX12" fmla="*/ 546953 w 899759"/>
              <a:gd name="connsiteY12" fmla="*/ 661257 h 961761"/>
              <a:gd name="connsiteX13" fmla="*/ 549548 w 899759"/>
              <a:gd name="connsiteY13" fmla="*/ 918838 h 961761"/>
              <a:gd name="connsiteX14" fmla="*/ 513863 w 899759"/>
              <a:gd name="connsiteY14" fmla="*/ 955171 h 961761"/>
              <a:gd name="connsiteX15" fmla="*/ 343873 w 899759"/>
              <a:gd name="connsiteY15" fmla="*/ 955171 h 961761"/>
              <a:gd name="connsiteX16" fmla="*/ 308837 w 899759"/>
              <a:gd name="connsiteY16" fmla="*/ 926624 h 961761"/>
              <a:gd name="connsiteX17" fmla="*/ 304944 w 899759"/>
              <a:gd name="connsiteY17" fmla="*/ 649579 h 961761"/>
              <a:gd name="connsiteX18" fmla="*/ 309486 w 899759"/>
              <a:gd name="connsiteY18" fmla="*/ 624923 h 961761"/>
              <a:gd name="connsiteX19" fmla="*/ 425382 w 899759"/>
              <a:gd name="connsiteY19" fmla="*/ 615353 h 961761"/>
              <a:gd name="connsiteX20" fmla="*/ 827892 w 899759"/>
              <a:gd name="connsiteY20" fmla="*/ 466612 h 961761"/>
              <a:gd name="connsiteX21" fmla="*/ 855142 w 899759"/>
              <a:gd name="connsiteY21" fmla="*/ 481535 h 961761"/>
              <a:gd name="connsiteX22" fmla="*/ 857738 w 899759"/>
              <a:gd name="connsiteY22" fmla="*/ 506839 h 961761"/>
              <a:gd name="connsiteX23" fmla="*/ 862929 w 899759"/>
              <a:gd name="connsiteY23" fmla="*/ 909754 h 961761"/>
              <a:gd name="connsiteX24" fmla="*/ 818809 w 899759"/>
              <a:gd name="connsiteY24" fmla="*/ 957118 h 961761"/>
              <a:gd name="connsiteX25" fmla="*/ 668282 w 899759"/>
              <a:gd name="connsiteY25" fmla="*/ 959064 h 961761"/>
              <a:gd name="connsiteX26" fmla="*/ 620918 w 899759"/>
              <a:gd name="connsiteY26" fmla="*/ 914296 h 961761"/>
              <a:gd name="connsiteX27" fmla="*/ 616377 w 899759"/>
              <a:gd name="connsiteY27" fmla="*/ 506839 h 961761"/>
              <a:gd name="connsiteX28" fmla="*/ 648169 w 899759"/>
              <a:gd name="connsiteY28" fmla="*/ 467261 h 961761"/>
              <a:gd name="connsiteX29" fmla="*/ 827892 w 899759"/>
              <a:gd name="connsiteY29" fmla="*/ 466612 h 961761"/>
              <a:gd name="connsiteX30" fmla="*/ 872011 w 899759"/>
              <a:gd name="connsiteY30" fmla="*/ 2059 h 961761"/>
              <a:gd name="connsiteX31" fmla="*/ 899261 w 899759"/>
              <a:gd name="connsiteY31" fmla="*/ 22172 h 961761"/>
              <a:gd name="connsiteX32" fmla="*/ 870713 w 899759"/>
              <a:gd name="connsiteY32" fmla="*/ 219413 h 961761"/>
              <a:gd name="connsiteX33" fmla="*/ 841516 w 899759"/>
              <a:gd name="connsiteY33" fmla="*/ 225901 h 961761"/>
              <a:gd name="connsiteX34" fmla="*/ 758468 w 899759"/>
              <a:gd name="connsiteY34" fmla="*/ 231740 h 961761"/>
              <a:gd name="connsiteX35" fmla="*/ 469095 w 899759"/>
              <a:gd name="connsiteY35" fmla="*/ 519167 h 961761"/>
              <a:gd name="connsiteX36" fmla="*/ 386696 w 899759"/>
              <a:gd name="connsiteY36" fmla="*/ 521114 h 961761"/>
              <a:gd name="connsiteX37" fmla="*/ 238765 w 899759"/>
              <a:gd name="connsiteY37" fmla="*/ 523709 h 961761"/>
              <a:gd name="connsiteX38" fmla="*/ 147931 w 899759"/>
              <a:gd name="connsiteY38" fmla="*/ 618437 h 961761"/>
              <a:gd name="connsiteX39" fmla="*/ 38930 w 899759"/>
              <a:gd name="connsiteY39" fmla="*/ 611300 h 961761"/>
              <a:gd name="connsiteX40" fmla="*/ 42174 w 899759"/>
              <a:gd name="connsiteY40" fmla="*/ 556150 h 961761"/>
              <a:gd name="connsiteX41" fmla="*/ 280289 w 899759"/>
              <a:gd name="connsiteY41" fmla="*/ 313491 h 961761"/>
              <a:gd name="connsiteX42" fmla="*/ 342576 w 899759"/>
              <a:gd name="connsiteY42" fmla="*/ 310247 h 961761"/>
              <a:gd name="connsiteX43" fmla="*/ 366582 w 899759"/>
              <a:gd name="connsiteY43" fmla="*/ 334254 h 961761"/>
              <a:gd name="connsiteX44" fmla="*/ 498292 w 899759"/>
              <a:gd name="connsiteY44" fmla="*/ 337499 h 961761"/>
              <a:gd name="connsiteX45" fmla="*/ 678015 w 899759"/>
              <a:gd name="connsiteY45" fmla="*/ 160370 h 961761"/>
              <a:gd name="connsiteX46" fmla="*/ 681259 w 899759"/>
              <a:gd name="connsiteY46" fmla="*/ 90298 h 961761"/>
              <a:gd name="connsiteX47" fmla="*/ 689693 w 899759"/>
              <a:gd name="connsiteY47" fmla="*/ 54613 h 961761"/>
              <a:gd name="connsiteX48" fmla="*/ 872011 w 899759"/>
              <a:gd name="connsiteY48" fmla="*/ 2059 h 961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99759" h="961761">
                <a:moveTo>
                  <a:pt x="211514" y="731330"/>
                </a:moveTo>
                <a:cubicBezTo>
                  <a:pt x="221247" y="731330"/>
                  <a:pt x="230330" y="733925"/>
                  <a:pt x="238116" y="746902"/>
                </a:cubicBezTo>
                <a:cubicBezTo>
                  <a:pt x="238765" y="754039"/>
                  <a:pt x="240711" y="765068"/>
                  <a:pt x="240711" y="776747"/>
                </a:cubicBezTo>
                <a:cubicBezTo>
                  <a:pt x="242009" y="823462"/>
                  <a:pt x="240062" y="870177"/>
                  <a:pt x="243955" y="916892"/>
                </a:cubicBezTo>
                <a:cubicBezTo>
                  <a:pt x="246551" y="952577"/>
                  <a:pt x="230979" y="961660"/>
                  <a:pt x="199187" y="961011"/>
                </a:cubicBezTo>
                <a:cubicBezTo>
                  <a:pt x="149228" y="959714"/>
                  <a:pt x="99269" y="959065"/>
                  <a:pt x="49310" y="961660"/>
                </a:cubicBezTo>
                <a:cubicBezTo>
                  <a:pt x="16869" y="962958"/>
                  <a:pt x="1297" y="951928"/>
                  <a:pt x="1297" y="918189"/>
                </a:cubicBezTo>
                <a:cubicBezTo>
                  <a:pt x="1946" y="869528"/>
                  <a:pt x="649" y="821516"/>
                  <a:pt x="0" y="772854"/>
                </a:cubicBezTo>
                <a:cubicBezTo>
                  <a:pt x="0" y="750795"/>
                  <a:pt x="6488" y="733925"/>
                  <a:pt x="32441" y="733925"/>
                </a:cubicBezTo>
                <a:cubicBezTo>
                  <a:pt x="92132" y="732628"/>
                  <a:pt x="151823" y="731979"/>
                  <a:pt x="211514" y="731330"/>
                </a:cubicBezTo>
                <a:close/>
                <a:moveTo>
                  <a:pt x="425382" y="615353"/>
                </a:moveTo>
                <a:cubicBezTo>
                  <a:pt x="479152" y="615516"/>
                  <a:pt x="532355" y="618760"/>
                  <a:pt x="537870" y="624275"/>
                </a:cubicBezTo>
                <a:cubicBezTo>
                  <a:pt x="548251" y="634656"/>
                  <a:pt x="546304" y="648281"/>
                  <a:pt x="546953" y="661257"/>
                </a:cubicBezTo>
                <a:cubicBezTo>
                  <a:pt x="547602" y="746901"/>
                  <a:pt x="547602" y="833194"/>
                  <a:pt x="549548" y="918838"/>
                </a:cubicBezTo>
                <a:cubicBezTo>
                  <a:pt x="550197" y="946088"/>
                  <a:pt x="543060" y="955820"/>
                  <a:pt x="513863" y="955171"/>
                </a:cubicBezTo>
                <a:cubicBezTo>
                  <a:pt x="457417" y="952576"/>
                  <a:pt x="400320" y="954523"/>
                  <a:pt x="343873" y="955171"/>
                </a:cubicBezTo>
                <a:cubicBezTo>
                  <a:pt x="323111" y="955820"/>
                  <a:pt x="308837" y="951279"/>
                  <a:pt x="308837" y="926624"/>
                </a:cubicBezTo>
                <a:cubicBezTo>
                  <a:pt x="307539" y="834491"/>
                  <a:pt x="306242" y="742359"/>
                  <a:pt x="304944" y="649579"/>
                </a:cubicBezTo>
                <a:cubicBezTo>
                  <a:pt x="304295" y="639846"/>
                  <a:pt x="308188" y="630763"/>
                  <a:pt x="309486" y="624923"/>
                </a:cubicBezTo>
                <a:cubicBezTo>
                  <a:pt x="317272" y="618110"/>
                  <a:pt x="371611" y="615191"/>
                  <a:pt x="425382" y="615353"/>
                </a:cubicBezTo>
                <a:close/>
                <a:moveTo>
                  <a:pt x="827892" y="466612"/>
                </a:moveTo>
                <a:cubicBezTo>
                  <a:pt x="837625" y="466612"/>
                  <a:pt x="847357" y="469207"/>
                  <a:pt x="855142" y="481535"/>
                </a:cubicBezTo>
                <a:cubicBezTo>
                  <a:pt x="855792" y="488023"/>
                  <a:pt x="857738" y="497755"/>
                  <a:pt x="857738" y="506839"/>
                </a:cubicBezTo>
                <a:cubicBezTo>
                  <a:pt x="859685" y="641144"/>
                  <a:pt x="860333" y="775449"/>
                  <a:pt x="862929" y="909754"/>
                </a:cubicBezTo>
                <a:cubicBezTo>
                  <a:pt x="863577" y="942844"/>
                  <a:pt x="853196" y="957767"/>
                  <a:pt x="818809" y="957118"/>
                </a:cubicBezTo>
                <a:cubicBezTo>
                  <a:pt x="768850" y="956469"/>
                  <a:pt x="718242" y="957118"/>
                  <a:pt x="668282" y="959064"/>
                </a:cubicBezTo>
                <a:cubicBezTo>
                  <a:pt x="635842" y="960362"/>
                  <a:pt x="620918" y="948035"/>
                  <a:pt x="620918" y="914296"/>
                </a:cubicBezTo>
                <a:cubicBezTo>
                  <a:pt x="620270" y="778693"/>
                  <a:pt x="618323" y="642442"/>
                  <a:pt x="616377" y="506839"/>
                </a:cubicBezTo>
                <a:cubicBezTo>
                  <a:pt x="616377" y="484130"/>
                  <a:pt x="622865" y="467910"/>
                  <a:pt x="648169" y="467261"/>
                </a:cubicBezTo>
                <a:cubicBezTo>
                  <a:pt x="707861" y="466612"/>
                  <a:pt x="768201" y="466612"/>
                  <a:pt x="827892" y="466612"/>
                </a:cubicBezTo>
                <a:close/>
                <a:moveTo>
                  <a:pt x="872011" y="2059"/>
                </a:moveTo>
                <a:cubicBezTo>
                  <a:pt x="889529" y="-3132"/>
                  <a:pt x="902505" y="761"/>
                  <a:pt x="899261" y="22172"/>
                </a:cubicBezTo>
                <a:cubicBezTo>
                  <a:pt x="890178" y="87703"/>
                  <a:pt x="880445" y="153882"/>
                  <a:pt x="870713" y="219413"/>
                </a:cubicBezTo>
                <a:cubicBezTo>
                  <a:pt x="866820" y="243419"/>
                  <a:pt x="853844" y="240175"/>
                  <a:pt x="841516" y="225901"/>
                </a:cubicBezTo>
                <a:cubicBezTo>
                  <a:pt x="810374" y="190216"/>
                  <a:pt x="787665" y="202544"/>
                  <a:pt x="758468" y="231740"/>
                </a:cubicBezTo>
                <a:cubicBezTo>
                  <a:pt x="663092" y="328415"/>
                  <a:pt x="563823" y="421845"/>
                  <a:pt x="469095" y="519167"/>
                </a:cubicBezTo>
                <a:cubicBezTo>
                  <a:pt x="438601" y="550311"/>
                  <a:pt x="417839" y="552257"/>
                  <a:pt x="386696" y="521114"/>
                </a:cubicBezTo>
                <a:cubicBezTo>
                  <a:pt x="312730" y="447149"/>
                  <a:pt x="311433" y="448446"/>
                  <a:pt x="238765" y="523709"/>
                </a:cubicBezTo>
                <a:cubicBezTo>
                  <a:pt x="208271" y="554852"/>
                  <a:pt x="177776" y="586644"/>
                  <a:pt x="147931" y="618437"/>
                </a:cubicBezTo>
                <a:cubicBezTo>
                  <a:pt x="96674" y="670991"/>
                  <a:pt x="86942" y="670991"/>
                  <a:pt x="38930" y="611300"/>
                </a:cubicBezTo>
                <a:cubicBezTo>
                  <a:pt x="18167" y="593133"/>
                  <a:pt x="22060" y="576912"/>
                  <a:pt x="42174" y="556150"/>
                </a:cubicBezTo>
                <a:cubicBezTo>
                  <a:pt x="122627" y="476345"/>
                  <a:pt x="201783" y="395243"/>
                  <a:pt x="280289" y="313491"/>
                </a:cubicBezTo>
                <a:cubicBezTo>
                  <a:pt x="301701" y="291432"/>
                  <a:pt x="320516" y="288836"/>
                  <a:pt x="342576" y="310247"/>
                </a:cubicBezTo>
                <a:cubicBezTo>
                  <a:pt x="351011" y="318034"/>
                  <a:pt x="358796" y="325820"/>
                  <a:pt x="366582" y="334254"/>
                </a:cubicBezTo>
                <a:cubicBezTo>
                  <a:pt x="432113" y="403029"/>
                  <a:pt x="432761" y="403029"/>
                  <a:pt x="498292" y="337499"/>
                </a:cubicBezTo>
                <a:cubicBezTo>
                  <a:pt x="557983" y="278455"/>
                  <a:pt x="617026" y="218115"/>
                  <a:pt x="678015" y="160370"/>
                </a:cubicBezTo>
                <a:cubicBezTo>
                  <a:pt x="703319" y="136364"/>
                  <a:pt x="715646" y="115602"/>
                  <a:pt x="681259" y="90298"/>
                </a:cubicBezTo>
                <a:cubicBezTo>
                  <a:pt x="658550" y="73429"/>
                  <a:pt x="666336" y="61101"/>
                  <a:pt x="689693" y="54613"/>
                </a:cubicBezTo>
                <a:cubicBezTo>
                  <a:pt x="750682" y="37095"/>
                  <a:pt x="811022" y="19577"/>
                  <a:pt x="872011" y="2059"/>
                </a:cubicBezTo>
                <a:close/>
              </a:path>
            </a:pathLst>
          </a:custGeom>
          <a:solidFill>
            <a:schemeClr val="bg1"/>
          </a:solidFill>
          <a:ln w="648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C0A4F724-33AF-4D37-A3A0-67640442C2BC}"/>
              </a:ext>
            </a:extLst>
          </p:cNvPr>
          <p:cNvSpPr/>
          <p:nvPr/>
        </p:nvSpPr>
        <p:spPr>
          <a:xfrm>
            <a:off x="2926121" y="4808714"/>
            <a:ext cx="362757" cy="570355"/>
          </a:xfrm>
          <a:custGeom>
            <a:avLst/>
            <a:gdLst>
              <a:gd name="connsiteX0" fmla="*/ 586328 w 823876"/>
              <a:gd name="connsiteY0" fmla="*/ 280654 h 971521"/>
              <a:gd name="connsiteX1" fmla="*/ 690219 w 823876"/>
              <a:gd name="connsiteY1" fmla="*/ 305066 h 971521"/>
              <a:gd name="connsiteX2" fmla="*/ 823876 w 823876"/>
              <a:gd name="connsiteY2" fmla="*/ 499062 h 971521"/>
              <a:gd name="connsiteX3" fmla="*/ 518932 w 823876"/>
              <a:gd name="connsiteY3" fmla="*/ 962318 h 971521"/>
              <a:gd name="connsiteX4" fmla="*/ 438478 w 823876"/>
              <a:gd name="connsiteY4" fmla="*/ 965562 h 971521"/>
              <a:gd name="connsiteX5" fmla="*/ 410578 w 823876"/>
              <a:gd name="connsiteY5" fmla="*/ 960371 h 971521"/>
              <a:gd name="connsiteX6" fmla="*/ 168569 w 823876"/>
              <a:gd name="connsiteY6" fmla="*/ 881215 h 971521"/>
              <a:gd name="connsiteX7" fmla="*/ 8960 w 823876"/>
              <a:gd name="connsiteY7" fmla="*/ 462079 h 971521"/>
              <a:gd name="connsiteX8" fmla="*/ 224368 w 823876"/>
              <a:gd name="connsiteY8" fmla="*/ 283006 h 971521"/>
              <a:gd name="connsiteX9" fmla="*/ 350238 w 823876"/>
              <a:gd name="connsiteY9" fmla="*/ 289494 h 971521"/>
              <a:gd name="connsiteX10" fmla="*/ 480003 w 823876"/>
              <a:gd name="connsiteY10" fmla="*/ 288845 h 971521"/>
              <a:gd name="connsiteX11" fmla="*/ 586328 w 823876"/>
              <a:gd name="connsiteY11" fmla="*/ 280654 h 971521"/>
              <a:gd name="connsiteX12" fmla="*/ 522337 w 823876"/>
              <a:gd name="connsiteY12" fmla="*/ 100446 h 971521"/>
              <a:gd name="connsiteX13" fmla="*/ 545532 w 823876"/>
              <a:gd name="connsiteY13" fmla="*/ 110421 h 971521"/>
              <a:gd name="connsiteX14" fmla="*/ 543586 w 823876"/>
              <a:gd name="connsiteY14" fmla="*/ 161677 h 971521"/>
              <a:gd name="connsiteX15" fmla="*/ 451454 w 823876"/>
              <a:gd name="connsiteY15" fmla="*/ 222017 h 971521"/>
              <a:gd name="connsiteX16" fmla="*/ 425501 w 823876"/>
              <a:gd name="connsiteY16" fmla="*/ 191523 h 971521"/>
              <a:gd name="connsiteX17" fmla="*/ 496222 w 823876"/>
              <a:gd name="connsiteY17" fmla="*/ 106528 h 971521"/>
              <a:gd name="connsiteX18" fmla="*/ 522337 w 823876"/>
              <a:gd name="connsiteY18" fmla="*/ 100446 h 971521"/>
              <a:gd name="connsiteX19" fmla="*/ 208796 w 823876"/>
              <a:gd name="connsiteY19" fmla="*/ 121 h 971521"/>
              <a:gd name="connsiteX20" fmla="*/ 394358 w 823876"/>
              <a:gd name="connsiteY20" fmla="*/ 175952 h 971521"/>
              <a:gd name="connsiteX21" fmla="*/ 356726 w 823876"/>
              <a:gd name="connsiteY21" fmla="*/ 222667 h 971521"/>
              <a:gd name="connsiteX22" fmla="*/ 159486 w 823876"/>
              <a:gd name="connsiteY22" fmla="*/ 55271 h 971521"/>
              <a:gd name="connsiteX23" fmla="*/ 208796 w 823876"/>
              <a:gd name="connsiteY23" fmla="*/ 121 h 97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23876" h="971521">
                <a:moveTo>
                  <a:pt x="586328" y="280654"/>
                </a:moveTo>
                <a:cubicBezTo>
                  <a:pt x="621607" y="282519"/>
                  <a:pt x="656481" y="289819"/>
                  <a:pt x="690219" y="305066"/>
                </a:cubicBezTo>
                <a:cubicBezTo>
                  <a:pt x="788191" y="348536"/>
                  <a:pt x="822578" y="431585"/>
                  <a:pt x="823876" y="499062"/>
                </a:cubicBezTo>
                <a:cubicBezTo>
                  <a:pt x="823227" y="719011"/>
                  <a:pt x="692815" y="902627"/>
                  <a:pt x="518932" y="962318"/>
                </a:cubicBezTo>
                <a:cubicBezTo>
                  <a:pt x="492330" y="971401"/>
                  <a:pt x="465729" y="975943"/>
                  <a:pt x="438478" y="965562"/>
                </a:cubicBezTo>
                <a:cubicBezTo>
                  <a:pt x="429395" y="962318"/>
                  <a:pt x="418364" y="957776"/>
                  <a:pt x="410578" y="960371"/>
                </a:cubicBezTo>
                <a:cubicBezTo>
                  <a:pt x="310660" y="992163"/>
                  <a:pt x="234749" y="940258"/>
                  <a:pt x="168569" y="881215"/>
                </a:cubicBezTo>
                <a:cubicBezTo>
                  <a:pt x="44645" y="770916"/>
                  <a:pt x="-26076" y="633367"/>
                  <a:pt x="8960" y="462079"/>
                </a:cubicBezTo>
                <a:cubicBezTo>
                  <a:pt x="30371" y="356322"/>
                  <a:pt x="116015" y="289494"/>
                  <a:pt x="224368" y="283006"/>
                </a:cubicBezTo>
                <a:cubicBezTo>
                  <a:pt x="266541" y="280411"/>
                  <a:pt x="308714" y="279762"/>
                  <a:pt x="350238" y="289494"/>
                </a:cubicBezTo>
                <a:cubicBezTo>
                  <a:pt x="393709" y="299875"/>
                  <a:pt x="435883" y="297280"/>
                  <a:pt x="480003" y="288845"/>
                </a:cubicBezTo>
                <a:cubicBezTo>
                  <a:pt x="515363" y="282357"/>
                  <a:pt x="551048" y="278789"/>
                  <a:pt x="586328" y="280654"/>
                </a:cubicBezTo>
                <a:close/>
                <a:moveTo>
                  <a:pt x="522337" y="100446"/>
                </a:moveTo>
                <a:cubicBezTo>
                  <a:pt x="530934" y="99553"/>
                  <a:pt x="539044" y="101338"/>
                  <a:pt x="545532" y="110421"/>
                </a:cubicBezTo>
                <a:cubicBezTo>
                  <a:pt x="556562" y="125992"/>
                  <a:pt x="550074" y="144808"/>
                  <a:pt x="543586" y="161677"/>
                </a:cubicBezTo>
                <a:cubicBezTo>
                  <a:pt x="528014" y="204499"/>
                  <a:pt x="491680" y="216827"/>
                  <a:pt x="451454" y="222017"/>
                </a:cubicBezTo>
                <a:cubicBezTo>
                  <a:pt x="429394" y="225261"/>
                  <a:pt x="422257" y="212934"/>
                  <a:pt x="425501" y="191523"/>
                </a:cubicBezTo>
                <a:cubicBezTo>
                  <a:pt x="429394" y="147403"/>
                  <a:pt x="448209" y="114963"/>
                  <a:pt x="496222" y="106528"/>
                </a:cubicBezTo>
                <a:cubicBezTo>
                  <a:pt x="504657" y="104906"/>
                  <a:pt x="513740" y="101338"/>
                  <a:pt x="522337" y="100446"/>
                </a:cubicBezTo>
                <a:close/>
                <a:moveTo>
                  <a:pt x="208796" y="121"/>
                </a:moveTo>
                <a:cubicBezTo>
                  <a:pt x="321041" y="2716"/>
                  <a:pt x="385923" y="64354"/>
                  <a:pt x="394358" y="175952"/>
                </a:cubicBezTo>
                <a:cubicBezTo>
                  <a:pt x="396304" y="203851"/>
                  <a:pt x="391762" y="223315"/>
                  <a:pt x="356726" y="222667"/>
                </a:cubicBezTo>
                <a:cubicBezTo>
                  <a:pt x="244481" y="219422"/>
                  <a:pt x="177004" y="162975"/>
                  <a:pt x="159486" y="55271"/>
                </a:cubicBezTo>
                <a:cubicBezTo>
                  <a:pt x="151051" y="7258"/>
                  <a:pt x="158188" y="-1176"/>
                  <a:pt x="208796" y="121"/>
                </a:cubicBezTo>
                <a:close/>
              </a:path>
            </a:pathLst>
          </a:custGeom>
          <a:solidFill>
            <a:schemeClr val="bg1"/>
          </a:solidFill>
          <a:ln w="648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8392F5A3-4488-4C86-9E30-29CD9BF54C43}"/>
              </a:ext>
            </a:extLst>
          </p:cNvPr>
          <p:cNvSpPr/>
          <p:nvPr/>
        </p:nvSpPr>
        <p:spPr>
          <a:xfrm>
            <a:off x="5808194" y="4897436"/>
            <a:ext cx="495999" cy="552891"/>
          </a:xfrm>
          <a:custGeom>
            <a:avLst/>
            <a:gdLst>
              <a:gd name="connsiteX0" fmla="*/ 41200 w 959791"/>
              <a:gd name="connsiteY0" fmla="*/ 492925 h 802411"/>
              <a:gd name="connsiteX1" fmla="*/ 376639 w 959791"/>
              <a:gd name="connsiteY1" fmla="*/ 742721 h 802411"/>
              <a:gd name="connsiteX2" fmla="*/ 41200 w 959791"/>
              <a:gd name="connsiteY2" fmla="*/ 492925 h 802411"/>
              <a:gd name="connsiteX3" fmla="*/ 959277 w 959791"/>
              <a:gd name="connsiteY3" fmla="*/ 485788 h 802411"/>
              <a:gd name="connsiteX4" fmla="*/ 644601 w 959791"/>
              <a:gd name="connsiteY4" fmla="*/ 746614 h 802411"/>
              <a:gd name="connsiteX5" fmla="*/ 959277 w 959791"/>
              <a:gd name="connsiteY5" fmla="*/ 485788 h 802411"/>
              <a:gd name="connsiteX6" fmla="*/ 316462 w 959791"/>
              <a:gd name="connsiteY6" fmla="*/ 112232 h 802411"/>
              <a:gd name="connsiteX7" fmla="*/ 295537 w 959791"/>
              <a:gd name="connsiteY7" fmla="*/ 136075 h 802411"/>
              <a:gd name="connsiteX8" fmla="*/ 335764 w 959791"/>
              <a:gd name="connsiteY8" fmla="*/ 186683 h 802411"/>
              <a:gd name="connsiteX9" fmla="*/ 436331 w 959791"/>
              <a:gd name="connsiteY9" fmla="*/ 200957 h 802411"/>
              <a:gd name="connsiteX10" fmla="*/ 462284 w 959791"/>
              <a:gd name="connsiteY10" fmla="*/ 192523 h 802411"/>
              <a:gd name="connsiteX11" fmla="*/ 453849 w 959791"/>
              <a:gd name="connsiteY11" fmla="*/ 166570 h 802411"/>
              <a:gd name="connsiteX12" fmla="*/ 350038 w 959791"/>
              <a:gd name="connsiteY12" fmla="*/ 112718 h 802411"/>
              <a:gd name="connsiteX13" fmla="*/ 316462 w 959791"/>
              <a:gd name="connsiteY13" fmla="*/ 112232 h 802411"/>
              <a:gd name="connsiteX14" fmla="*/ 323031 w 959791"/>
              <a:gd name="connsiteY14" fmla="*/ 1121 h 802411"/>
              <a:gd name="connsiteX15" fmla="*/ 452551 w 959791"/>
              <a:gd name="connsiteY15" fmla="*/ 66003 h 802411"/>
              <a:gd name="connsiteX16" fmla="*/ 535600 w 959791"/>
              <a:gd name="connsiteY16" fmla="*/ 196416 h 802411"/>
              <a:gd name="connsiteX17" fmla="*/ 538844 w 959791"/>
              <a:gd name="connsiteY17" fmla="*/ 238589 h 802411"/>
              <a:gd name="connsiteX18" fmla="*/ 516784 w 959791"/>
              <a:gd name="connsiteY18" fmla="*/ 588301 h 802411"/>
              <a:gd name="connsiteX19" fmla="*/ 548576 w 959791"/>
              <a:gd name="connsiteY19" fmla="*/ 627879 h 802411"/>
              <a:gd name="connsiteX20" fmla="*/ 586856 w 959791"/>
              <a:gd name="connsiteY20" fmla="*/ 742720 h 802411"/>
              <a:gd name="connsiteX21" fmla="*/ 501213 w 959791"/>
              <a:gd name="connsiteY21" fmla="*/ 802411 h 802411"/>
              <a:gd name="connsiteX22" fmla="*/ 415568 w 959791"/>
              <a:gd name="connsiteY22" fmla="*/ 736881 h 802411"/>
              <a:gd name="connsiteX23" fmla="*/ 454497 w 959791"/>
              <a:gd name="connsiteY23" fmla="*/ 627230 h 802411"/>
              <a:gd name="connsiteX24" fmla="*/ 485641 w 959791"/>
              <a:gd name="connsiteY24" fmla="*/ 582462 h 802411"/>
              <a:gd name="connsiteX25" fmla="*/ 494724 w 959791"/>
              <a:gd name="connsiteY25" fmla="*/ 330072 h 802411"/>
              <a:gd name="connsiteX26" fmla="*/ 447361 w 959791"/>
              <a:gd name="connsiteY26" fmla="*/ 278815 h 802411"/>
              <a:gd name="connsiteX27" fmla="*/ 251417 w 959791"/>
              <a:gd name="connsiteY27" fmla="*/ 272327 h 802411"/>
              <a:gd name="connsiteX28" fmla="*/ 29521 w 959791"/>
              <a:gd name="connsiteY28" fmla="*/ 239886 h 802411"/>
              <a:gd name="connsiteX29" fmla="*/ 974 w 959791"/>
              <a:gd name="connsiteY29" fmla="*/ 211987 h 802411"/>
              <a:gd name="connsiteX30" fmla="*/ 974 w 959791"/>
              <a:gd name="connsiteY30" fmla="*/ 114664 h 802411"/>
              <a:gd name="connsiteX31" fmla="*/ 43147 w 959791"/>
              <a:gd name="connsiteY31" fmla="*/ 85468 h 802411"/>
              <a:gd name="connsiteX32" fmla="*/ 183291 w 959791"/>
              <a:gd name="connsiteY32" fmla="*/ 37455 h 802411"/>
              <a:gd name="connsiteX33" fmla="*/ 323031 w 959791"/>
              <a:gd name="connsiteY33" fmla="*/ 1121 h 802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59791" h="802411">
                <a:moveTo>
                  <a:pt x="41200" y="492925"/>
                </a:moveTo>
                <a:cubicBezTo>
                  <a:pt x="112570" y="623987"/>
                  <a:pt x="217030" y="710929"/>
                  <a:pt x="376639" y="742721"/>
                </a:cubicBezTo>
                <a:cubicBezTo>
                  <a:pt x="261799" y="768025"/>
                  <a:pt x="63260" y="619445"/>
                  <a:pt x="41200" y="492925"/>
                </a:cubicBezTo>
                <a:close/>
                <a:moveTo>
                  <a:pt x="959277" y="485788"/>
                </a:moveTo>
                <a:cubicBezTo>
                  <a:pt x="971605" y="585058"/>
                  <a:pt x="759441" y="763483"/>
                  <a:pt x="644601" y="746614"/>
                </a:cubicBezTo>
                <a:cubicBezTo>
                  <a:pt x="783448" y="704441"/>
                  <a:pt x="895044" y="629827"/>
                  <a:pt x="959277" y="485788"/>
                </a:cubicBezTo>
                <a:close/>
                <a:moveTo>
                  <a:pt x="316462" y="112232"/>
                </a:moveTo>
                <a:cubicBezTo>
                  <a:pt x="306567" y="114502"/>
                  <a:pt x="298781" y="120828"/>
                  <a:pt x="295537" y="136075"/>
                </a:cubicBezTo>
                <a:cubicBezTo>
                  <a:pt x="288399" y="166570"/>
                  <a:pt x="311109" y="181493"/>
                  <a:pt x="335764" y="186683"/>
                </a:cubicBezTo>
                <a:cubicBezTo>
                  <a:pt x="368854" y="193820"/>
                  <a:pt x="402592" y="196416"/>
                  <a:pt x="436331" y="200957"/>
                </a:cubicBezTo>
                <a:cubicBezTo>
                  <a:pt x="445415" y="199660"/>
                  <a:pt x="457093" y="202904"/>
                  <a:pt x="462284" y="192523"/>
                </a:cubicBezTo>
                <a:cubicBezTo>
                  <a:pt x="467474" y="182142"/>
                  <a:pt x="459688" y="174356"/>
                  <a:pt x="453849" y="166570"/>
                </a:cubicBezTo>
                <a:cubicBezTo>
                  <a:pt x="428545" y="130885"/>
                  <a:pt x="392211" y="116611"/>
                  <a:pt x="350038" y="112718"/>
                </a:cubicBezTo>
                <a:cubicBezTo>
                  <a:pt x="338360" y="111745"/>
                  <a:pt x="326356" y="109961"/>
                  <a:pt x="316462" y="112232"/>
                </a:cubicBezTo>
                <a:close/>
                <a:moveTo>
                  <a:pt x="323031" y="1121"/>
                </a:moveTo>
                <a:cubicBezTo>
                  <a:pt x="369503" y="6150"/>
                  <a:pt x="414271" y="28047"/>
                  <a:pt x="452551" y="66003"/>
                </a:cubicBezTo>
                <a:cubicBezTo>
                  <a:pt x="490182" y="102986"/>
                  <a:pt x="514189" y="149052"/>
                  <a:pt x="535600" y="196416"/>
                </a:cubicBezTo>
                <a:cubicBezTo>
                  <a:pt x="541439" y="209392"/>
                  <a:pt x="545332" y="224315"/>
                  <a:pt x="538844" y="238589"/>
                </a:cubicBezTo>
                <a:cubicBezTo>
                  <a:pt x="489534" y="352781"/>
                  <a:pt x="525219" y="471514"/>
                  <a:pt x="516784" y="588301"/>
                </a:cubicBezTo>
                <a:cubicBezTo>
                  <a:pt x="515486" y="608415"/>
                  <a:pt x="533654" y="617498"/>
                  <a:pt x="548576" y="627879"/>
                </a:cubicBezTo>
                <a:cubicBezTo>
                  <a:pt x="588803" y="655129"/>
                  <a:pt x="603077" y="697952"/>
                  <a:pt x="586856" y="742720"/>
                </a:cubicBezTo>
                <a:cubicBezTo>
                  <a:pt x="572583" y="782298"/>
                  <a:pt x="542088" y="802411"/>
                  <a:pt x="501213" y="802411"/>
                </a:cubicBezTo>
                <a:cubicBezTo>
                  <a:pt x="458391" y="801762"/>
                  <a:pt x="427247" y="780351"/>
                  <a:pt x="415568" y="736881"/>
                </a:cubicBezTo>
                <a:cubicBezTo>
                  <a:pt x="403241" y="692112"/>
                  <a:pt x="413622" y="653183"/>
                  <a:pt x="454497" y="627230"/>
                </a:cubicBezTo>
                <a:cubicBezTo>
                  <a:pt x="472665" y="616200"/>
                  <a:pt x="484992" y="605171"/>
                  <a:pt x="485641" y="582462"/>
                </a:cubicBezTo>
                <a:cubicBezTo>
                  <a:pt x="488236" y="498116"/>
                  <a:pt x="491480" y="414418"/>
                  <a:pt x="494724" y="330072"/>
                </a:cubicBezTo>
                <a:cubicBezTo>
                  <a:pt x="496022" y="296333"/>
                  <a:pt x="483045" y="282059"/>
                  <a:pt x="447361" y="278815"/>
                </a:cubicBezTo>
                <a:cubicBezTo>
                  <a:pt x="388967" y="273625"/>
                  <a:pt x="331222" y="267786"/>
                  <a:pt x="251417" y="272327"/>
                </a:cubicBezTo>
                <a:cubicBezTo>
                  <a:pt x="187833" y="291792"/>
                  <a:pt x="111273" y="243130"/>
                  <a:pt x="29521" y="239886"/>
                </a:cubicBezTo>
                <a:cubicBezTo>
                  <a:pt x="12652" y="239238"/>
                  <a:pt x="1622" y="228857"/>
                  <a:pt x="974" y="211987"/>
                </a:cubicBezTo>
                <a:cubicBezTo>
                  <a:pt x="-325" y="179546"/>
                  <a:pt x="-325" y="147105"/>
                  <a:pt x="974" y="114664"/>
                </a:cubicBezTo>
                <a:cubicBezTo>
                  <a:pt x="2271" y="89361"/>
                  <a:pt x="22384" y="84819"/>
                  <a:pt x="43147" y="85468"/>
                </a:cubicBezTo>
                <a:cubicBezTo>
                  <a:pt x="96349" y="87414"/>
                  <a:pt x="140469" y="65355"/>
                  <a:pt x="183291" y="37455"/>
                </a:cubicBezTo>
                <a:cubicBezTo>
                  <a:pt x="228384" y="7934"/>
                  <a:pt x="276559" y="-3907"/>
                  <a:pt x="323031" y="1121"/>
                </a:cubicBezTo>
                <a:close/>
              </a:path>
            </a:pathLst>
          </a:custGeom>
          <a:solidFill>
            <a:schemeClr val="bg1"/>
          </a:solidFill>
          <a:ln w="648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67544" y="535424"/>
            <a:ext cx="7920880" cy="4185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zh-HK" sz="4400" b="1" dirty="0">
                <a:latin typeface="微軟正黑體" charset="0"/>
                <a:ea typeface="微軟正黑體" charset="0"/>
                <a:cs typeface="微軟正黑體" charset="0"/>
              </a:rPr>
              <a:t>聖公會李兆強小學</a:t>
            </a:r>
          </a:p>
          <a:p>
            <a:pPr algn="ctr">
              <a:lnSpc>
                <a:spcPct val="150000"/>
              </a:lnSpc>
            </a:pPr>
            <a:r>
              <a:rPr lang="en-US" altLang="zh-HK" sz="4400" b="1" dirty="0">
                <a:latin typeface="微軟正黑體" charset="0"/>
                <a:ea typeface="微軟正黑體" charset="0"/>
                <a:cs typeface="微軟正黑體" charset="0"/>
              </a:rPr>
              <a:t>2020/2021</a:t>
            </a:r>
            <a:r>
              <a:rPr lang="zh-TW" altLang="zh-HK" sz="4400" b="1" dirty="0">
                <a:latin typeface="微軟正黑體" charset="0"/>
                <a:ea typeface="微軟正黑體" charset="0"/>
                <a:cs typeface="微軟正黑體" charset="0"/>
              </a:rPr>
              <a:t>年度</a:t>
            </a:r>
            <a:endParaRPr lang="en-US" altLang="zh-TW" sz="4400" b="1" dirty="0">
              <a:latin typeface="微軟正黑體" charset="0"/>
              <a:ea typeface="微軟正黑體" charset="0"/>
              <a:cs typeface="微軟正黑體" charset="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4400" b="1" dirty="0">
                <a:latin typeface="微軟正黑體" charset="0"/>
                <a:ea typeface="微軟正黑體" charset="0"/>
                <a:cs typeface="微軟正黑體" charset="0"/>
              </a:rPr>
              <a:t>下學期</a:t>
            </a:r>
            <a:r>
              <a:rPr lang="en-US" altLang="zh-TW" sz="4400" b="1" dirty="0">
                <a:latin typeface="微軟正黑體" charset="0"/>
                <a:ea typeface="微軟正黑體" charset="0"/>
                <a:cs typeface="微軟正黑體" charset="0"/>
              </a:rPr>
              <a:t> </a:t>
            </a:r>
            <a:r>
              <a:rPr lang="zh-TW" altLang="en-US" sz="4000" b="1" dirty="0">
                <a:latin typeface="微軟正黑體" charset="0"/>
                <a:ea typeface="微軟正黑體" charset="0"/>
                <a:cs typeface="微軟正黑體" charset="0"/>
              </a:rPr>
              <a:t>活動二 </a:t>
            </a:r>
            <a:endParaRPr lang="en-US" altLang="zh-TW" sz="4000" b="1" dirty="0">
              <a:latin typeface="微軟正黑體" charset="0"/>
              <a:ea typeface="微軟正黑體" charset="0"/>
              <a:cs typeface="微軟正黑體" charset="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4800" b="1" dirty="0">
                <a:solidFill>
                  <a:srgbClr val="FF0000"/>
                </a:solidFill>
                <a:latin typeface="微軟正黑體" charset="0"/>
                <a:ea typeface="微軟正黑體" charset="0"/>
                <a:cs typeface="微軟正黑體" charset="0"/>
              </a:rPr>
              <a:t>感恩我是兆強人</a:t>
            </a:r>
            <a:endParaRPr lang="en-US" altLang="zh-TW" sz="4800" b="1" dirty="0">
              <a:solidFill>
                <a:srgbClr val="FF0000"/>
              </a:solidFill>
              <a:latin typeface="微軟正黑體" charset="0"/>
              <a:ea typeface="微軟正黑體" charset="0"/>
              <a:cs typeface="微軟正黑體" charset="0"/>
            </a:endParaRPr>
          </a:p>
        </p:txBody>
      </p:sp>
      <p:pic>
        <p:nvPicPr>
          <p:cNvPr id="10" name="Picture 3" descr="logowithoutwor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647008"/>
            <a:ext cx="1728192" cy="1667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creenshot 2020-09-27 at 1.26.52 PM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2" b="100000" l="8786" r="96641">
                        <a14:foregroundMark x1="49612" y1="76634" x2="49612" y2="76634"/>
                        <a14:foregroundMark x1="32558" y1="85347" x2="32558" y2="85347"/>
                        <a14:foregroundMark x1="32041" y1="93663" x2="32041" y2="93663"/>
                        <a14:foregroundMark x1="43928" y1="81386" x2="43928" y2="81386"/>
                        <a14:foregroundMark x1="47028" y1="66139" x2="47028" y2="66139"/>
                        <a14:foregroundMark x1="60465" y1="67327" x2="60465" y2="67327"/>
                        <a14:foregroundMark x1="71835" y1="69505" x2="71835" y2="69505"/>
                        <a14:foregroundMark x1="81912" y1="76238" x2="81912" y2="76238"/>
                        <a14:foregroundMark x1="77519" y1="81584" x2="77519" y2="81584"/>
                        <a14:foregroundMark x1="63566" y1="94455" x2="63566" y2="94455"/>
                        <a14:foregroundMark x1="41344" y1="38020" x2="41344" y2="38020"/>
                        <a14:foregroundMark x1="72351" y1="37426" x2="72351" y2="37426"/>
                        <a14:foregroundMark x1="65375" y1="77030" x2="65375" y2="77030"/>
                        <a14:foregroundMark x1="52713" y1="73861" x2="52713" y2="73861"/>
                        <a14:foregroundMark x1="44703" y1="72871" x2="44703" y2="72871"/>
                        <a14:foregroundMark x1="40310" y1="71683" x2="40310" y2="71683"/>
                        <a14:foregroundMark x1="35142" y1="76040" x2="35142" y2="76040"/>
                        <a14:foregroundMark x1="31266" y1="80396" x2="31266" y2="80396"/>
                        <a14:foregroundMark x1="27132" y1="88317" x2="27132" y2="88317"/>
                        <a14:foregroundMark x1="27649" y1="91683" x2="27649" y2="91683"/>
                        <a14:foregroundMark x1="37726" y1="91485" x2="37726" y2="91485"/>
                        <a14:foregroundMark x1="39535" y1="84752" x2="39535" y2="84752"/>
                        <a14:foregroundMark x1="39535" y1="79604" x2="39535" y2="79604"/>
                        <a14:foregroundMark x1="78811" y1="87129" x2="78811" y2="87129"/>
                        <a14:foregroundMark x1="89406" y1="85743" x2="89406" y2="85743"/>
                        <a14:foregroundMark x1="86822" y1="80990" x2="86822" y2="80990"/>
                        <a14:foregroundMark x1="79845" y1="72871" x2="79845" y2="72871"/>
                        <a14:foregroundMark x1="75969" y1="69505" x2="75969" y2="69505"/>
                        <a14:foregroundMark x1="67959" y1="67327" x2="67959" y2="67327"/>
                        <a14:foregroundMark x1="64858" y1="66535" x2="64858" y2="66535"/>
                        <a14:foregroundMark x1="65891" y1="70891" x2="65891" y2="70891"/>
                        <a14:foregroundMark x1="60465" y1="96832" x2="60465" y2="96832"/>
                        <a14:foregroundMark x1="58656" y1="91089" x2="58656" y2="910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69651"/>
            <a:ext cx="1728192" cy="3006847"/>
          </a:xfrm>
          <a:prstGeom prst="rect">
            <a:avLst/>
          </a:prstGeom>
        </p:spPr>
      </p:pic>
      <p:pic>
        <p:nvPicPr>
          <p:cNvPr id="12" name="Picture 11" descr="Screenshot 2020-09-27 at 1.28.55 PM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972" r="97386">
                        <a14:foregroundMark x1="53813" y1="37271" x2="53813" y2="37271"/>
                        <a14:foregroundMark x1="80610" y1="44603" x2="80610" y2="44603"/>
                        <a14:foregroundMark x1="75381" y1="70876" x2="75381" y2="70876"/>
                        <a14:foregroundMark x1="83878" y1="76986" x2="83878" y2="76986"/>
                        <a14:foregroundMark x1="86492" y1="82892" x2="86492" y2="82892"/>
                        <a14:foregroundMark x1="89325" y1="95927" x2="89325" y2="95927"/>
                        <a14:foregroundMark x1="85403" y1="97760" x2="85403" y2="97760"/>
                        <a14:foregroundMark x1="82789" y1="90428" x2="82789" y2="90428"/>
                        <a14:foregroundMark x1="46841" y1="85540" x2="46841" y2="85540"/>
                        <a14:foregroundMark x1="45752" y1="92872" x2="45752" y2="92872"/>
                        <a14:foregroundMark x1="39434" y1="89002" x2="39434" y2="89002"/>
                        <a14:foregroundMark x1="34423" y1="89002" x2="34423" y2="89002"/>
                        <a14:foregroundMark x1="38780" y1="82281" x2="38780" y2="82281"/>
                        <a14:foregroundMark x1="53813" y1="75560" x2="53813" y2="75560"/>
                        <a14:foregroundMark x1="53813" y1="75560" x2="53813" y2="75560"/>
                        <a14:foregroundMark x1="63834" y1="68432" x2="63834" y2="68432"/>
                        <a14:foregroundMark x1="64270" y1="72505" x2="64270" y2="72505"/>
                        <a14:foregroundMark x1="61002" y1="93483" x2="61002" y2="93483"/>
                        <a14:foregroundMark x1="62309" y1="81059" x2="62309" y2="81059"/>
                        <a14:foregroundMark x1="52505" y1="68024" x2="52505" y2="68024"/>
                        <a14:foregroundMark x1="45752" y1="70061" x2="45752" y2="70061"/>
                        <a14:foregroundMark x1="33987" y1="76986" x2="33987" y2="76986"/>
                        <a14:foregroundMark x1="37691" y1="75356" x2="37691" y2="75356"/>
                        <a14:foregroundMark x1="45316" y1="78819" x2="45316" y2="78819"/>
                        <a14:foregroundMark x1="54684" y1="84318" x2="54684" y2="84318"/>
                        <a14:backgroundMark x1="41830" y1="73116" x2="41830" y2="7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084" y="3623346"/>
            <a:ext cx="2041308" cy="291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63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CD16EC7D-542D-42BD-B583-B62FBAD0CBE5}"/>
              </a:ext>
            </a:extLst>
          </p:cNvPr>
          <p:cNvSpPr/>
          <p:nvPr/>
        </p:nvSpPr>
        <p:spPr>
          <a:xfrm>
            <a:off x="5843588" y="2356074"/>
            <a:ext cx="425212" cy="606018"/>
          </a:xfrm>
          <a:custGeom>
            <a:avLst/>
            <a:gdLst>
              <a:gd name="connsiteX0" fmla="*/ 211514 w 899759"/>
              <a:gd name="connsiteY0" fmla="*/ 731330 h 961761"/>
              <a:gd name="connsiteX1" fmla="*/ 238116 w 899759"/>
              <a:gd name="connsiteY1" fmla="*/ 746902 h 961761"/>
              <a:gd name="connsiteX2" fmla="*/ 240711 w 899759"/>
              <a:gd name="connsiteY2" fmla="*/ 776747 h 961761"/>
              <a:gd name="connsiteX3" fmla="*/ 243955 w 899759"/>
              <a:gd name="connsiteY3" fmla="*/ 916892 h 961761"/>
              <a:gd name="connsiteX4" fmla="*/ 199187 w 899759"/>
              <a:gd name="connsiteY4" fmla="*/ 961011 h 961761"/>
              <a:gd name="connsiteX5" fmla="*/ 49310 w 899759"/>
              <a:gd name="connsiteY5" fmla="*/ 961660 h 961761"/>
              <a:gd name="connsiteX6" fmla="*/ 1297 w 899759"/>
              <a:gd name="connsiteY6" fmla="*/ 918189 h 961761"/>
              <a:gd name="connsiteX7" fmla="*/ 0 w 899759"/>
              <a:gd name="connsiteY7" fmla="*/ 772854 h 961761"/>
              <a:gd name="connsiteX8" fmla="*/ 32441 w 899759"/>
              <a:gd name="connsiteY8" fmla="*/ 733925 h 961761"/>
              <a:gd name="connsiteX9" fmla="*/ 211514 w 899759"/>
              <a:gd name="connsiteY9" fmla="*/ 731330 h 961761"/>
              <a:gd name="connsiteX10" fmla="*/ 425382 w 899759"/>
              <a:gd name="connsiteY10" fmla="*/ 615353 h 961761"/>
              <a:gd name="connsiteX11" fmla="*/ 537870 w 899759"/>
              <a:gd name="connsiteY11" fmla="*/ 624275 h 961761"/>
              <a:gd name="connsiteX12" fmla="*/ 546953 w 899759"/>
              <a:gd name="connsiteY12" fmla="*/ 661257 h 961761"/>
              <a:gd name="connsiteX13" fmla="*/ 549548 w 899759"/>
              <a:gd name="connsiteY13" fmla="*/ 918838 h 961761"/>
              <a:gd name="connsiteX14" fmla="*/ 513863 w 899759"/>
              <a:gd name="connsiteY14" fmla="*/ 955171 h 961761"/>
              <a:gd name="connsiteX15" fmla="*/ 343873 w 899759"/>
              <a:gd name="connsiteY15" fmla="*/ 955171 h 961761"/>
              <a:gd name="connsiteX16" fmla="*/ 308837 w 899759"/>
              <a:gd name="connsiteY16" fmla="*/ 926624 h 961761"/>
              <a:gd name="connsiteX17" fmla="*/ 304944 w 899759"/>
              <a:gd name="connsiteY17" fmla="*/ 649579 h 961761"/>
              <a:gd name="connsiteX18" fmla="*/ 309486 w 899759"/>
              <a:gd name="connsiteY18" fmla="*/ 624923 h 961761"/>
              <a:gd name="connsiteX19" fmla="*/ 425382 w 899759"/>
              <a:gd name="connsiteY19" fmla="*/ 615353 h 961761"/>
              <a:gd name="connsiteX20" fmla="*/ 827892 w 899759"/>
              <a:gd name="connsiteY20" fmla="*/ 466612 h 961761"/>
              <a:gd name="connsiteX21" fmla="*/ 855142 w 899759"/>
              <a:gd name="connsiteY21" fmla="*/ 481535 h 961761"/>
              <a:gd name="connsiteX22" fmla="*/ 857738 w 899759"/>
              <a:gd name="connsiteY22" fmla="*/ 506839 h 961761"/>
              <a:gd name="connsiteX23" fmla="*/ 862929 w 899759"/>
              <a:gd name="connsiteY23" fmla="*/ 909754 h 961761"/>
              <a:gd name="connsiteX24" fmla="*/ 818809 w 899759"/>
              <a:gd name="connsiteY24" fmla="*/ 957118 h 961761"/>
              <a:gd name="connsiteX25" fmla="*/ 668282 w 899759"/>
              <a:gd name="connsiteY25" fmla="*/ 959064 h 961761"/>
              <a:gd name="connsiteX26" fmla="*/ 620918 w 899759"/>
              <a:gd name="connsiteY26" fmla="*/ 914296 h 961761"/>
              <a:gd name="connsiteX27" fmla="*/ 616377 w 899759"/>
              <a:gd name="connsiteY27" fmla="*/ 506839 h 961761"/>
              <a:gd name="connsiteX28" fmla="*/ 648169 w 899759"/>
              <a:gd name="connsiteY28" fmla="*/ 467261 h 961761"/>
              <a:gd name="connsiteX29" fmla="*/ 827892 w 899759"/>
              <a:gd name="connsiteY29" fmla="*/ 466612 h 961761"/>
              <a:gd name="connsiteX30" fmla="*/ 872011 w 899759"/>
              <a:gd name="connsiteY30" fmla="*/ 2059 h 961761"/>
              <a:gd name="connsiteX31" fmla="*/ 899261 w 899759"/>
              <a:gd name="connsiteY31" fmla="*/ 22172 h 961761"/>
              <a:gd name="connsiteX32" fmla="*/ 870713 w 899759"/>
              <a:gd name="connsiteY32" fmla="*/ 219413 h 961761"/>
              <a:gd name="connsiteX33" fmla="*/ 841516 w 899759"/>
              <a:gd name="connsiteY33" fmla="*/ 225901 h 961761"/>
              <a:gd name="connsiteX34" fmla="*/ 758468 w 899759"/>
              <a:gd name="connsiteY34" fmla="*/ 231740 h 961761"/>
              <a:gd name="connsiteX35" fmla="*/ 469095 w 899759"/>
              <a:gd name="connsiteY35" fmla="*/ 519167 h 961761"/>
              <a:gd name="connsiteX36" fmla="*/ 386696 w 899759"/>
              <a:gd name="connsiteY36" fmla="*/ 521114 h 961761"/>
              <a:gd name="connsiteX37" fmla="*/ 238765 w 899759"/>
              <a:gd name="connsiteY37" fmla="*/ 523709 h 961761"/>
              <a:gd name="connsiteX38" fmla="*/ 147931 w 899759"/>
              <a:gd name="connsiteY38" fmla="*/ 618437 h 961761"/>
              <a:gd name="connsiteX39" fmla="*/ 38930 w 899759"/>
              <a:gd name="connsiteY39" fmla="*/ 611300 h 961761"/>
              <a:gd name="connsiteX40" fmla="*/ 42174 w 899759"/>
              <a:gd name="connsiteY40" fmla="*/ 556150 h 961761"/>
              <a:gd name="connsiteX41" fmla="*/ 280289 w 899759"/>
              <a:gd name="connsiteY41" fmla="*/ 313491 h 961761"/>
              <a:gd name="connsiteX42" fmla="*/ 342576 w 899759"/>
              <a:gd name="connsiteY42" fmla="*/ 310247 h 961761"/>
              <a:gd name="connsiteX43" fmla="*/ 366582 w 899759"/>
              <a:gd name="connsiteY43" fmla="*/ 334254 h 961761"/>
              <a:gd name="connsiteX44" fmla="*/ 498292 w 899759"/>
              <a:gd name="connsiteY44" fmla="*/ 337499 h 961761"/>
              <a:gd name="connsiteX45" fmla="*/ 678015 w 899759"/>
              <a:gd name="connsiteY45" fmla="*/ 160370 h 961761"/>
              <a:gd name="connsiteX46" fmla="*/ 681259 w 899759"/>
              <a:gd name="connsiteY46" fmla="*/ 90298 h 961761"/>
              <a:gd name="connsiteX47" fmla="*/ 689693 w 899759"/>
              <a:gd name="connsiteY47" fmla="*/ 54613 h 961761"/>
              <a:gd name="connsiteX48" fmla="*/ 872011 w 899759"/>
              <a:gd name="connsiteY48" fmla="*/ 2059 h 961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99759" h="961761">
                <a:moveTo>
                  <a:pt x="211514" y="731330"/>
                </a:moveTo>
                <a:cubicBezTo>
                  <a:pt x="221247" y="731330"/>
                  <a:pt x="230330" y="733925"/>
                  <a:pt x="238116" y="746902"/>
                </a:cubicBezTo>
                <a:cubicBezTo>
                  <a:pt x="238765" y="754039"/>
                  <a:pt x="240711" y="765068"/>
                  <a:pt x="240711" y="776747"/>
                </a:cubicBezTo>
                <a:cubicBezTo>
                  <a:pt x="242009" y="823462"/>
                  <a:pt x="240062" y="870177"/>
                  <a:pt x="243955" y="916892"/>
                </a:cubicBezTo>
                <a:cubicBezTo>
                  <a:pt x="246551" y="952577"/>
                  <a:pt x="230979" y="961660"/>
                  <a:pt x="199187" y="961011"/>
                </a:cubicBezTo>
                <a:cubicBezTo>
                  <a:pt x="149228" y="959714"/>
                  <a:pt x="99269" y="959065"/>
                  <a:pt x="49310" y="961660"/>
                </a:cubicBezTo>
                <a:cubicBezTo>
                  <a:pt x="16869" y="962958"/>
                  <a:pt x="1297" y="951928"/>
                  <a:pt x="1297" y="918189"/>
                </a:cubicBezTo>
                <a:cubicBezTo>
                  <a:pt x="1946" y="869528"/>
                  <a:pt x="649" y="821516"/>
                  <a:pt x="0" y="772854"/>
                </a:cubicBezTo>
                <a:cubicBezTo>
                  <a:pt x="0" y="750795"/>
                  <a:pt x="6488" y="733925"/>
                  <a:pt x="32441" y="733925"/>
                </a:cubicBezTo>
                <a:cubicBezTo>
                  <a:pt x="92132" y="732628"/>
                  <a:pt x="151823" y="731979"/>
                  <a:pt x="211514" y="731330"/>
                </a:cubicBezTo>
                <a:close/>
                <a:moveTo>
                  <a:pt x="425382" y="615353"/>
                </a:moveTo>
                <a:cubicBezTo>
                  <a:pt x="479152" y="615516"/>
                  <a:pt x="532355" y="618760"/>
                  <a:pt x="537870" y="624275"/>
                </a:cubicBezTo>
                <a:cubicBezTo>
                  <a:pt x="548251" y="634656"/>
                  <a:pt x="546304" y="648281"/>
                  <a:pt x="546953" y="661257"/>
                </a:cubicBezTo>
                <a:cubicBezTo>
                  <a:pt x="547602" y="746901"/>
                  <a:pt x="547602" y="833194"/>
                  <a:pt x="549548" y="918838"/>
                </a:cubicBezTo>
                <a:cubicBezTo>
                  <a:pt x="550197" y="946088"/>
                  <a:pt x="543060" y="955820"/>
                  <a:pt x="513863" y="955171"/>
                </a:cubicBezTo>
                <a:cubicBezTo>
                  <a:pt x="457417" y="952576"/>
                  <a:pt x="400320" y="954523"/>
                  <a:pt x="343873" y="955171"/>
                </a:cubicBezTo>
                <a:cubicBezTo>
                  <a:pt x="323111" y="955820"/>
                  <a:pt x="308837" y="951279"/>
                  <a:pt x="308837" y="926624"/>
                </a:cubicBezTo>
                <a:cubicBezTo>
                  <a:pt x="307539" y="834491"/>
                  <a:pt x="306242" y="742359"/>
                  <a:pt x="304944" y="649579"/>
                </a:cubicBezTo>
                <a:cubicBezTo>
                  <a:pt x="304295" y="639846"/>
                  <a:pt x="308188" y="630763"/>
                  <a:pt x="309486" y="624923"/>
                </a:cubicBezTo>
                <a:cubicBezTo>
                  <a:pt x="317272" y="618110"/>
                  <a:pt x="371611" y="615191"/>
                  <a:pt x="425382" y="615353"/>
                </a:cubicBezTo>
                <a:close/>
                <a:moveTo>
                  <a:pt x="827892" y="466612"/>
                </a:moveTo>
                <a:cubicBezTo>
                  <a:pt x="837625" y="466612"/>
                  <a:pt x="847357" y="469207"/>
                  <a:pt x="855142" y="481535"/>
                </a:cubicBezTo>
                <a:cubicBezTo>
                  <a:pt x="855792" y="488023"/>
                  <a:pt x="857738" y="497755"/>
                  <a:pt x="857738" y="506839"/>
                </a:cubicBezTo>
                <a:cubicBezTo>
                  <a:pt x="859685" y="641144"/>
                  <a:pt x="860333" y="775449"/>
                  <a:pt x="862929" y="909754"/>
                </a:cubicBezTo>
                <a:cubicBezTo>
                  <a:pt x="863577" y="942844"/>
                  <a:pt x="853196" y="957767"/>
                  <a:pt x="818809" y="957118"/>
                </a:cubicBezTo>
                <a:cubicBezTo>
                  <a:pt x="768850" y="956469"/>
                  <a:pt x="718242" y="957118"/>
                  <a:pt x="668282" y="959064"/>
                </a:cubicBezTo>
                <a:cubicBezTo>
                  <a:pt x="635842" y="960362"/>
                  <a:pt x="620918" y="948035"/>
                  <a:pt x="620918" y="914296"/>
                </a:cubicBezTo>
                <a:cubicBezTo>
                  <a:pt x="620270" y="778693"/>
                  <a:pt x="618323" y="642442"/>
                  <a:pt x="616377" y="506839"/>
                </a:cubicBezTo>
                <a:cubicBezTo>
                  <a:pt x="616377" y="484130"/>
                  <a:pt x="622865" y="467910"/>
                  <a:pt x="648169" y="467261"/>
                </a:cubicBezTo>
                <a:cubicBezTo>
                  <a:pt x="707861" y="466612"/>
                  <a:pt x="768201" y="466612"/>
                  <a:pt x="827892" y="466612"/>
                </a:cubicBezTo>
                <a:close/>
                <a:moveTo>
                  <a:pt x="872011" y="2059"/>
                </a:moveTo>
                <a:cubicBezTo>
                  <a:pt x="889529" y="-3132"/>
                  <a:pt x="902505" y="761"/>
                  <a:pt x="899261" y="22172"/>
                </a:cubicBezTo>
                <a:cubicBezTo>
                  <a:pt x="890178" y="87703"/>
                  <a:pt x="880445" y="153882"/>
                  <a:pt x="870713" y="219413"/>
                </a:cubicBezTo>
                <a:cubicBezTo>
                  <a:pt x="866820" y="243419"/>
                  <a:pt x="853844" y="240175"/>
                  <a:pt x="841516" y="225901"/>
                </a:cubicBezTo>
                <a:cubicBezTo>
                  <a:pt x="810374" y="190216"/>
                  <a:pt x="787665" y="202544"/>
                  <a:pt x="758468" y="231740"/>
                </a:cubicBezTo>
                <a:cubicBezTo>
                  <a:pt x="663092" y="328415"/>
                  <a:pt x="563823" y="421845"/>
                  <a:pt x="469095" y="519167"/>
                </a:cubicBezTo>
                <a:cubicBezTo>
                  <a:pt x="438601" y="550311"/>
                  <a:pt x="417839" y="552257"/>
                  <a:pt x="386696" y="521114"/>
                </a:cubicBezTo>
                <a:cubicBezTo>
                  <a:pt x="312730" y="447149"/>
                  <a:pt x="311433" y="448446"/>
                  <a:pt x="238765" y="523709"/>
                </a:cubicBezTo>
                <a:cubicBezTo>
                  <a:pt x="208271" y="554852"/>
                  <a:pt x="177776" y="586644"/>
                  <a:pt x="147931" y="618437"/>
                </a:cubicBezTo>
                <a:cubicBezTo>
                  <a:pt x="96674" y="670991"/>
                  <a:pt x="86942" y="670991"/>
                  <a:pt x="38930" y="611300"/>
                </a:cubicBezTo>
                <a:cubicBezTo>
                  <a:pt x="18167" y="593133"/>
                  <a:pt x="22060" y="576912"/>
                  <a:pt x="42174" y="556150"/>
                </a:cubicBezTo>
                <a:cubicBezTo>
                  <a:pt x="122627" y="476345"/>
                  <a:pt x="201783" y="395243"/>
                  <a:pt x="280289" y="313491"/>
                </a:cubicBezTo>
                <a:cubicBezTo>
                  <a:pt x="301701" y="291432"/>
                  <a:pt x="320516" y="288836"/>
                  <a:pt x="342576" y="310247"/>
                </a:cubicBezTo>
                <a:cubicBezTo>
                  <a:pt x="351011" y="318034"/>
                  <a:pt x="358796" y="325820"/>
                  <a:pt x="366582" y="334254"/>
                </a:cubicBezTo>
                <a:cubicBezTo>
                  <a:pt x="432113" y="403029"/>
                  <a:pt x="432761" y="403029"/>
                  <a:pt x="498292" y="337499"/>
                </a:cubicBezTo>
                <a:cubicBezTo>
                  <a:pt x="557983" y="278455"/>
                  <a:pt x="617026" y="218115"/>
                  <a:pt x="678015" y="160370"/>
                </a:cubicBezTo>
                <a:cubicBezTo>
                  <a:pt x="703319" y="136364"/>
                  <a:pt x="715646" y="115602"/>
                  <a:pt x="681259" y="90298"/>
                </a:cubicBezTo>
                <a:cubicBezTo>
                  <a:pt x="658550" y="73429"/>
                  <a:pt x="666336" y="61101"/>
                  <a:pt x="689693" y="54613"/>
                </a:cubicBezTo>
                <a:cubicBezTo>
                  <a:pt x="750682" y="37095"/>
                  <a:pt x="811022" y="19577"/>
                  <a:pt x="872011" y="2059"/>
                </a:cubicBezTo>
                <a:close/>
              </a:path>
            </a:pathLst>
          </a:custGeom>
          <a:solidFill>
            <a:schemeClr val="bg1"/>
          </a:solidFill>
          <a:ln w="648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8392F5A3-4488-4C86-9E30-29CD9BF54C43}"/>
              </a:ext>
            </a:extLst>
          </p:cNvPr>
          <p:cNvSpPr/>
          <p:nvPr/>
        </p:nvSpPr>
        <p:spPr>
          <a:xfrm>
            <a:off x="5808194" y="4897436"/>
            <a:ext cx="495999" cy="552891"/>
          </a:xfrm>
          <a:custGeom>
            <a:avLst/>
            <a:gdLst>
              <a:gd name="connsiteX0" fmla="*/ 41200 w 959791"/>
              <a:gd name="connsiteY0" fmla="*/ 492925 h 802411"/>
              <a:gd name="connsiteX1" fmla="*/ 376639 w 959791"/>
              <a:gd name="connsiteY1" fmla="*/ 742721 h 802411"/>
              <a:gd name="connsiteX2" fmla="*/ 41200 w 959791"/>
              <a:gd name="connsiteY2" fmla="*/ 492925 h 802411"/>
              <a:gd name="connsiteX3" fmla="*/ 959277 w 959791"/>
              <a:gd name="connsiteY3" fmla="*/ 485788 h 802411"/>
              <a:gd name="connsiteX4" fmla="*/ 644601 w 959791"/>
              <a:gd name="connsiteY4" fmla="*/ 746614 h 802411"/>
              <a:gd name="connsiteX5" fmla="*/ 959277 w 959791"/>
              <a:gd name="connsiteY5" fmla="*/ 485788 h 802411"/>
              <a:gd name="connsiteX6" fmla="*/ 316462 w 959791"/>
              <a:gd name="connsiteY6" fmla="*/ 112232 h 802411"/>
              <a:gd name="connsiteX7" fmla="*/ 295537 w 959791"/>
              <a:gd name="connsiteY7" fmla="*/ 136075 h 802411"/>
              <a:gd name="connsiteX8" fmla="*/ 335764 w 959791"/>
              <a:gd name="connsiteY8" fmla="*/ 186683 h 802411"/>
              <a:gd name="connsiteX9" fmla="*/ 436331 w 959791"/>
              <a:gd name="connsiteY9" fmla="*/ 200957 h 802411"/>
              <a:gd name="connsiteX10" fmla="*/ 462284 w 959791"/>
              <a:gd name="connsiteY10" fmla="*/ 192523 h 802411"/>
              <a:gd name="connsiteX11" fmla="*/ 453849 w 959791"/>
              <a:gd name="connsiteY11" fmla="*/ 166570 h 802411"/>
              <a:gd name="connsiteX12" fmla="*/ 350038 w 959791"/>
              <a:gd name="connsiteY12" fmla="*/ 112718 h 802411"/>
              <a:gd name="connsiteX13" fmla="*/ 316462 w 959791"/>
              <a:gd name="connsiteY13" fmla="*/ 112232 h 802411"/>
              <a:gd name="connsiteX14" fmla="*/ 323031 w 959791"/>
              <a:gd name="connsiteY14" fmla="*/ 1121 h 802411"/>
              <a:gd name="connsiteX15" fmla="*/ 452551 w 959791"/>
              <a:gd name="connsiteY15" fmla="*/ 66003 h 802411"/>
              <a:gd name="connsiteX16" fmla="*/ 535600 w 959791"/>
              <a:gd name="connsiteY16" fmla="*/ 196416 h 802411"/>
              <a:gd name="connsiteX17" fmla="*/ 538844 w 959791"/>
              <a:gd name="connsiteY17" fmla="*/ 238589 h 802411"/>
              <a:gd name="connsiteX18" fmla="*/ 516784 w 959791"/>
              <a:gd name="connsiteY18" fmla="*/ 588301 h 802411"/>
              <a:gd name="connsiteX19" fmla="*/ 548576 w 959791"/>
              <a:gd name="connsiteY19" fmla="*/ 627879 h 802411"/>
              <a:gd name="connsiteX20" fmla="*/ 586856 w 959791"/>
              <a:gd name="connsiteY20" fmla="*/ 742720 h 802411"/>
              <a:gd name="connsiteX21" fmla="*/ 501213 w 959791"/>
              <a:gd name="connsiteY21" fmla="*/ 802411 h 802411"/>
              <a:gd name="connsiteX22" fmla="*/ 415568 w 959791"/>
              <a:gd name="connsiteY22" fmla="*/ 736881 h 802411"/>
              <a:gd name="connsiteX23" fmla="*/ 454497 w 959791"/>
              <a:gd name="connsiteY23" fmla="*/ 627230 h 802411"/>
              <a:gd name="connsiteX24" fmla="*/ 485641 w 959791"/>
              <a:gd name="connsiteY24" fmla="*/ 582462 h 802411"/>
              <a:gd name="connsiteX25" fmla="*/ 494724 w 959791"/>
              <a:gd name="connsiteY25" fmla="*/ 330072 h 802411"/>
              <a:gd name="connsiteX26" fmla="*/ 447361 w 959791"/>
              <a:gd name="connsiteY26" fmla="*/ 278815 h 802411"/>
              <a:gd name="connsiteX27" fmla="*/ 251417 w 959791"/>
              <a:gd name="connsiteY27" fmla="*/ 272327 h 802411"/>
              <a:gd name="connsiteX28" fmla="*/ 29521 w 959791"/>
              <a:gd name="connsiteY28" fmla="*/ 239886 h 802411"/>
              <a:gd name="connsiteX29" fmla="*/ 974 w 959791"/>
              <a:gd name="connsiteY29" fmla="*/ 211987 h 802411"/>
              <a:gd name="connsiteX30" fmla="*/ 974 w 959791"/>
              <a:gd name="connsiteY30" fmla="*/ 114664 h 802411"/>
              <a:gd name="connsiteX31" fmla="*/ 43147 w 959791"/>
              <a:gd name="connsiteY31" fmla="*/ 85468 h 802411"/>
              <a:gd name="connsiteX32" fmla="*/ 183291 w 959791"/>
              <a:gd name="connsiteY32" fmla="*/ 37455 h 802411"/>
              <a:gd name="connsiteX33" fmla="*/ 323031 w 959791"/>
              <a:gd name="connsiteY33" fmla="*/ 1121 h 802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59791" h="802411">
                <a:moveTo>
                  <a:pt x="41200" y="492925"/>
                </a:moveTo>
                <a:cubicBezTo>
                  <a:pt x="112570" y="623987"/>
                  <a:pt x="217030" y="710929"/>
                  <a:pt x="376639" y="742721"/>
                </a:cubicBezTo>
                <a:cubicBezTo>
                  <a:pt x="261799" y="768025"/>
                  <a:pt x="63260" y="619445"/>
                  <a:pt x="41200" y="492925"/>
                </a:cubicBezTo>
                <a:close/>
                <a:moveTo>
                  <a:pt x="959277" y="485788"/>
                </a:moveTo>
                <a:cubicBezTo>
                  <a:pt x="971605" y="585058"/>
                  <a:pt x="759441" y="763483"/>
                  <a:pt x="644601" y="746614"/>
                </a:cubicBezTo>
                <a:cubicBezTo>
                  <a:pt x="783448" y="704441"/>
                  <a:pt x="895044" y="629827"/>
                  <a:pt x="959277" y="485788"/>
                </a:cubicBezTo>
                <a:close/>
                <a:moveTo>
                  <a:pt x="316462" y="112232"/>
                </a:moveTo>
                <a:cubicBezTo>
                  <a:pt x="306567" y="114502"/>
                  <a:pt x="298781" y="120828"/>
                  <a:pt x="295537" y="136075"/>
                </a:cubicBezTo>
                <a:cubicBezTo>
                  <a:pt x="288399" y="166570"/>
                  <a:pt x="311109" y="181493"/>
                  <a:pt x="335764" y="186683"/>
                </a:cubicBezTo>
                <a:cubicBezTo>
                  <a:pt x="368854" y="193820"/>
                  <a:pt x="402592" y="196416"/>
                  <a:pt x="436331" y="200957"/>
                </a:cubicBezTo>
                <a:cubicBezTo>
                  <a:pt x="445415" y="199660"/>
                  <a:pt x="457093" y="202904"/>
                  <a:pt x="462284" y="192523"/>
                </a:cubicBezTo>
                <a:cubicBezTo>
                  <a:pt x="467474" y="182142"/>
                  <a:pt x="459688" y="174356"/>
                  <a:pt x="453849" y="166570"/>
                </a:cubicBezTo>
                <a:cubicBezTo>
                  <a:pt x="428545" y="130885"/>
                  <a:pt x="392211" y="116611"/>
                  <a:pt x="350038" y="112718"/>
                </a:cubicBezTo>
                <a:cubicBezTo>
                  <a:pt x="338360" y="111745"/>
                  <a:pt x="326356" y="109961"/>
                  <a:pt x="316462" y="112232"/>
                </a:cubicBezTo>
                <a:close/>
                <a:moveTo>
                  <a:pt x="323031" y="1121"/>
                </a:moveTo>
                <a:cubicBezTo>
                  <a:pt x="369503" y="6150"/>
                  <a:pt x="414271" y="28047"/>
                  <a:pt x="452551" y="66003"/>
                </a:cubicBezTo>
                <a:cubicBezTo>
                  <a:pt x="490182" y="102986"/>
                  <a:pt x="514189" y="149052"/>
                  <a:pt x="535600" y="196416"/>
                </a:cubicBezTo>
                <a:cubicBezTo>
                  <a:pt x="541439" y="209392"/>
                  <a:pt x="545332" y="224315"/>
                  <a:pt x="538844" y="238589"/>
                </a:cubicBezTo>
                <a:cubicBezTo>
                  <a:pt x="489534" y="352781"/>
                  <a:pt x="525219" y="471514"/>
                  <a:pt x="516784" y="588301"/>
                </a:cubicBezTo>
                <a:cubicBezTo>
                  <a:pt x="515486" y="608415"/>
                  <a:pt x="533654" y="617498"/>
                  <a:pt x="548576" y="627879"/>
                </a:cubicBezTo>
                <a:cubicBezTo>
                  <a:pt x="588803" y="655129"/>
                  <a:pt x="603077" y="697952"/>
                  <a:pt x="586856" y="742720"/>
                </a:cubicBezTo>
                <a:cubicBezTo>
                  <a:pt x="572583" y="782298"/>
                  <a:pt x="542088" y="802411"/>
                  <a:pt x="501213" y="802411"/>
                </a:cubicBezTo>
                <a:cubicBezTo>
                  <a:pt x="458391" y="801762"/>
                  <a:pt x="427247" y="780351"/>
                  <a:pt x="415568" y="736881"/>
                </a:cubicBezTo>
                <a:cubicBezTo>
                  <a:pt x="403241" y="692112"/>
                  <a:pt x="413622" y="653183"/>
                  <a:pt x="454497" y="627230"/>
                </a:cubicBezTo>
                <a:cubicBezTo>
                  <a:pt x="472665" y="616200"/>
                  <a:pt x="484992" y="605171"/>
                  <a:pt x="485641" y="582462"/>
                </a:cubicBezTo>
                <a:cubicBezTo>
                  <a:pt x="488236" y="498116"/>
                  <a:pt x="491480" y="414418"/>
                  <a:pt x="494724" y="330072"/>
                </a:cubicBezTo>
                <a:cubicBezTo>
                  <a:pt x="496022" y="296333"/>
                  <a:pt x="483045" y="282059"/>
                  <a:pt x="447361" y="278815"/>
                </a:cubicBezTo>
                <a:cubicBezTo>
                  <a:pt x="388967" y="273625"/>
                  <a:pt x="331222" y="267786"/>
                  <a:pt x="251417" y="272327"/>
                </a:cubicBezTo>
                <a:cubicBezTo>
                  <a:pt x="187833" y="291792"/>
                  <a:pt x="111273" y="243130"/>
                  <a:pt x="29521" y="239886"/>
                </a:cubicBezTo>
                <a:cubicBezTo>
                  <a:pt x="12652" y="239238"/>
                  <a:pt x="1622" y="228857"/>
                  <a:pt x="974" y="211987"/>
                </a:cubicBezTo>
                <a:cubicBezTo>
                  <a:pt x="-325" y="179546"/>
                  <a:pt x="-325" y="147105"/>
                  <a:pt x="974" y="114664"/>
                </a:cubicBezTo>
                <a:cubicBezTo>
                  <a:pt x="2271" y="89361"/>
                  <a:pt x="22384" y="84819"/>
                  <a:pt x="43147" y="85468"/>
                </a:cubicBezTo>
                <a:cubicBezTo>
                  <a:pt x="96349" y="87414"/>
                  <a:pt x="140469" y="65355"/>
                  <a:pt x="183291" y="37455"/>
                </a:cubicBezTo>
                <a:cubicBezTo>
                  <a:pt x="228384" y="7934"/>
                  <a:pt x="276559" y="-3907"/>
                  <a:pt x="323031" y="1121"/>
                </a:cubicBezTo>
                <a:close/>
              </a:path>
            </a:pathLst>
          </a:custGeom>
          <a:solidFill>
            <a:schemeClr val="bg1"/>
          </a:solidFill>
          <a:ln w="648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pic>
        <p:nvPicPr>
          <p:cNvPr id="3" name="Picture 2" descr="WhatsApp Image 2021-03-31 at 08.59.17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3" t="16703" r="6161" b="12083"/>
          <a:stretch/>
        </p:blipFill>
        <p:spPr>
          <a:xfrm>
            <a:off x="395536" y="404664"/>
            <a:ext cx="4278702" cy="59766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WhatsApp Video 2021-04-09 at 15.07.38">
            <a:hlinkClick r:id="" action="ppaction://media"/>
            <a:extLst>
              <a:ext uri="{FF2B5EF4-FFF2-40B4-BE49-F238E27FC236}">
                <a16:creationId xmlns:a16="http://schemas.microsoft.com/office/drawing/2014/main" id="{73C0065D-B5AE-44F1-A5DD-A40DF6C83C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32040" y="433036"/>
            <a:ext cx="3747190" cy="59766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TextBox 22"/>
          <p:cNvSpPr txBox="1"/>
          <p:nvPr/>
        </p:nvSpPr>
        <p:spPr>
          <a:xfrm>
            <a:off x="5076056" y="5735262"/>
            <a:ext cx="334537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 dirty="0">
                <a:latin typeface="微軟正黑體" pitchFamily="34" charset="-120"/>
                <a:ea typeface="微軟正黑體" pitchFamily="34" charset="-120"/>
              </a:rPr>
              <a:t>1A </a:t>
            </a: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</a:rPr>
              <a:t>葉沚澄</a:t>
            </a:r>
            <a:endParaRPr lang="zh-HK" altLang="en-US" sz="36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6352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CD16EC7D-542D-42BD-B583-B62FBAD0CBE5}"/>
              </a:ext>
            </a:extLst>
          </p:cNvPr>
          <p:cNvSpPr/>
          <p:nvPr/>
        </p:nvSpPr>
        <p:spPr>
          <a:xfrm>
            <a:off x="5843588" y="2356074"/>
            <a:ext cx="425212" cy="606018"/>
          </a:xfrm>
          <a:custGeom>
            <a:avLst/>
            <a:gdLst>
              <a:gd name="connsiteX0" fmla="*/ 211514 w 899759"/>
              <a:gd name="connsiteY0" fmla="*/ 731330 h 961761"/>
              <a:gd name="connsiteX1" fmla="*/ 238116 w 899759"/>
              <a:gd name="connsiteY1" fmla="*/ 746902 h 961761"/>
              <a:gd name="connsiteX2" fmla="*/ 240711 w 899759"/>
              <a:gd name="connsiteY2" fmla="*/ 776747 h 961761"/>
              <a:gd name="connsiteX3" fmla="*/ 243955 w 899759"/>
              <a:gd name="connsiteY3" fmla="*/ 916892 h 961761"/>
              <a:gd name="connsiteX4" fmla="*/ 199187 w 899759"/>
              <a:gd name="connsiteY4" fmla="*/ 961011 h 961761"/>
              <a:gd name="connsiteX5" fmla="*/ 49310 w 899759"/>
              <a:gd name="connsiteY5" fmla="*/ 961660 h 961761"/>
              <a:gd name="connsiteX6" fmla="*/ 1297 w 899759"/>
              <a:gd name="connsiteY6" fmla="*/ 918189 h 961761"/>
              <a:gd name="connsiteX7" fmla="*/ 0 w 899759"/>
              <a:gd name="connsiteY7" fmla="*/ 772854 h 961761"/>
              <a:gd name="connsiteX8" fmla="*/ 32441 w 899759"/>
              <a:gd name="connsiteY8" fmla="*/ 733925 h 961761"/>
              <a:gd name="connsiteX9" fmla="*/ 211514 w 899759"/>
              <a:gd name="connsiteY9" fmla="*/ 731330 h 961761"/>
              <a:gd name="connsiteX10" fmla="*/ 425382 w 899759"/>
              <a:gd name="connsiteY10" fmla="*/ 615353 h 961761"/>
              <a:gd name="connsiteX11" fmla="*/ 537870 w 899759"/>
              <a:gd name="connsiteY11" fmla="*/ 624275 h 961761"/>
              <a:gd name="connsiteX12" fmla="*/ 546953 w 899759"/>
              <a:gd name="connsiteY12" fmla="*/ 661257 h 961761"/>
              <a:gd name="connsiteX13" fmla="*/ 549548 w 899759"/>
              <a:gd name="connsiteY13" fmla="*/ 918838 h 961761"/>
              <a:gd name="connsiteX14" fmla="*/ 513863 w 899759"/>
              <a:gd name="connsiteY14" fmla="*/ 955171 h 961761"/>
              <a:gd name="connsiteX15" fmla="*/ 343873 w 899759"/>
              <a:gd name="connsiteY15" fmla="*/ 955171 h 961761"/>
              <a:gd name="connsiteX16" fmla="*/ 308837 w 899759"/>
              <a:gd name="connsiteY16" fmla="*/ 926624 h 961761"/>
              <a:gd name="connsiteX17" fmla="*/ 304944 w 899759"/>
              <a:gd name="connsiteY17" fmla="*/ 649579 h 961761"/>
              <a:gd name="connsiteX18" fmla="*/ 309486 w 899759"/>
              <a:gd name="connsiteY18" fmla="*/ 624923 h 961761"/>
              <a:gd name="connsiteX19" fmla="*/ 425382 w 899759"/>
              <a:gd name="connsiteY19" fmla="*/ 615353 h 961761"/>
              <a:gd name="connsiteX20" fmla="*/ 827892 w 899759"/>
              <a:gd name="connsiteY20" fmla="*/ 466612 h 961761"/>
              <a:gd name="connsiteX21" fmla="*/ 855142 w 899759"/>
              <a:gd name="connsiteY21" fmla="*/ 481535 h 961761"/>
              <a:gd name="connsiteX22" fmla="*/ 857738 w 899759"/>
              <a:gd name="connsiteY22" fmla="*/ 506839 h 961761"/>
              <a:gd name="connsiteX23" fmla="*/ 862929 w 899759"/>
              <a:gd name="connsiteY23" fmla="*/ 909754 h 961761"/>
              <a:gd name="connsiteX24" fmla="*/ 818809 w 899759"/>
              <a:gd name="connsiteY24" fmla="*/ 957118 h 961761"/>
              <a:gd name="connsiteX25" fmla="*/ 668282 w 899759"/>
              <a:gd name="connsiteY25" fmla="*/ 959064 h 961761"/>
              <a:gd name="connsiteX26" fmla="*/ 620918 w 899759"/>
              <a:gd name="connsiteY26" fmla="*/ 914296 h 961761"/>
              <a:gd name="connsiteX27" fmla="*/ 616377 w 899759"/>
              <a:gd name="connsiteY27" fmla="*/ 506839 h 961761"/>
              <a:gd name="connsiteX28" fmla="*/ 648169 w 899759"/>
              <a:gd name="connsiteY28" fmla="*/ 467261 h 961761"/>
              <a:gd name="connsiteX29" fmla="*/ 827892 w 899759"/>
              <a:gd name="connsiteY29" fmla="*/ 466612 h 961761"/>
              <a:gd name="connsiteX30" fmla="*/ 872011 w 899759"/>
              <a:gd name="connsiteY30" fmla="*/ 2059 h 961761"/>
              <a:gd name="connsiteX31" fmla="*/ 899261 w 899759"/>
              <a:gd name="connsiteY31" fmla="*/ 22172 h 961761"/>
              <a:gd name="connsiteX32" fmla="*/ 870713 w 899759"/>
              <a:gd name="connsiteY32" fmla="*/ 219413 h 961761"/>
              <a:gd name="connsiteX33" fmla="*/ 841516 w 899759"/>
              <a:gd name="connsiteY33" fmla="*/ 225901 h 961761"/>
              <a:gd name="connsiteX34" fmla="*/ 758468 w 899759"/>
              <a:gd name="connsiteY34" fmla="*/ 231740 h 961761"/>
              <a:gd name="connsiteX35" fmla="*/ 469095 w 899759"/>
              <a:gd name="connsiteY35" fmla="*/ 519167 h 961761"/>
              <a:gd name="connsiteX36" fmla="*/ 386696 w 899759"/>
              <a:gd name="connsiteY36" fmla="*/ 521114 h 961761"/>
              <a:gd name="connsiteX37" fmla="*/ 238765 w 899759"/>
              <a:gd name="connsiteY37" fmla="*/ 523709 h 961761"/>
              <a:gd name="connsiteX38" fmla="*/ 147931 w 899759"/>
              <a:gd name="connsiteY38" fmla="*/ 618437 h 961761"/>
              <a:gd name="connsiteX39" fmla="*/ 38930 w 899759"/>
              <a:gd name="connsiteY39" fmla="*/ 611300 h 961761"/>
              <a:gd name="connsiteX40" fmla="*/ 42174 w 899759"/>
              <a:gd name="connsiteY40" fmla="*/ 556150 h 961761"/>
              <a:gd name="connsiteX41" fmla="*/ 280289 w 899759"/>
              <a:gd name="connsiteY41" fmla="*/ 313491 h 961761"/>
              <a:gd name="connsiteX42" fmla="*/ 342576 w 899759"/>
              <a:gd name="connsiteY42" fmla="*/ 310247 h 961761"/>
              <a:gd name="connsiteX43" fmla="*/ 366582 w 899759"/>
              <a:gd name="connsiteY43" fmla="*/ 334254 h 961761"/>
              <a:gd name="connsiteX44" fmla="*/ 498292 w 899759"/>
              <a:gd name="connsiteY44" fmla="*/ 337499 h 961761"/>
              <a:gd name="connsiteX45" fmla="*/ 678015 w 899759"/>
              <a:gd name="connsiteY45" fmla="*/ 160370 h 961761"/>
              <a:gd name="connsiteX46" fmla="*/ 681259 w 899759"/>
              <a:gd name="connsiteY46" fmla="*/ 90298 h 961761"/>
              <a:gd name="connsiteX47" fmla="*/ 689693 w 899759"/>
              <a:gd name="connsiteY47" fmla="*/ 54613 h 961761"/>
              <a:gd name="connsiteX48" fmla="*/ 872011 w 899759"/>
              <a:gd name="connsiteY48" fmla="*/ 2059 h 961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99759" h="961761">
                <a:moveTo>
                  <a:pt x="211514" y="731330"/>
                </a:moveTo>
                <a:cubicBezTo>
                  <a:pt x="221247" y="731330"/>
                  <a:pt x="230330" y="733925"/>
                  <a:pt x="238116" y="746902"/>
                </a:cubicBezTo>
                <a:cubicBezTo>
                  <a:pt x="238765" y="754039"/>
                  <a:pt x="240711" y="765068"/>
                  <a:pt x="240711" y="776747"/>
                </a:cubicBezTo>
                <a:cubicBezTo>
                  <a:pt x="242009" y="823462"/>
                  <a:pt x="240062" y="870177"/>
                  <a:pt x="243955" y="916892"/>
                </a:cubicBezTo>
                <a:cubicBezTo>
                  <a:pt x="246551" y="952577"/>
                  <a:pt x="230979" y="961660"/>
                  <a:pt x="199187" y="961011"/>
                </a:cubicBezTo>
                <a:cubicBezTo>
                  <a:pt x="149228" y="959714"/>
                  <a:pt x="99269" y="959065"/>
                  <a:pt x="49310" y="961660"/>
                </a:cubicBezTo>
                <a:cubicBezTo>
                  <a:pt x="16869" y="962958"/>
                  <a:pt x="1297" y="951928"/>
                  <a:pt x="1297" y="918189"/>
                </a:cubicBezTo>
                <a:cubicBezTo>
                  <a:pt x="1946" y="869528"/>
                  <a:pt x="649" y="821516"/>
                  <a:pt x="0" y="772854"/>
                </a:cubicBezTo>
                <a:cubicBezTo>
                  <a:pt x="0" y="750795"/>
                  <a:pt x="6488" y="733925"/>
                  <a:pt x="32441" y="733925"/>
                </a:cubicBezTo>
                <a:cubicBezTo>
                  <a:pt x="92132" y="732628"/>
                  <a:pt x="151823" y="731979"/>
                  <a:pt x="211514" y="731330"/>
                </a:cubicBezTo>
                <a:close/>
                <a:moveTo>
                  <a:pt x="425382" y="615353"/>
                </a:moveTo>
                <a:cubicBezTo>
                  <a:pt x="479152" y="615516"/>
                  <a:pt x="532355" y="618760"/>
                  <a:pt x="537870" y="624275"/>
                </a:cubicBezTo>
                <a:cubicBezTo>
                  <a:pt x="548251" y="634656"/>
                  <a:pt x="546304" y="648281"/>
                  <a:pt x="546953" y="661257"/>
                </a:cubicBezTo>
                <a:cubicBezTo>
                  <a:pt x="547602" y="746901"/>
                  <a:pt x="547602" y="833194"/>
                  <a:pt x="549548" y="918838"/>
                </a:cubicBezTo>
                <a:cubicBezTo>
                  <a:pt x="550197" y="946088"/>
                  <a:pt x="543060" y="955820"/>
                  <a:pt x="513863" y="955171"/>
                </a:cubicBezTo>
                <a:cubicBezTo>
                  <a:pt x="457417" y="952576"/>
                  <a:pt x="400320" y="954523"/>
                  <a:pt x="343873" y="955171"/>
                </a:cubicBezTo>
                <a:cubicBezTo>
                  <a:pt x="323111" y="955820"/>
                  <a:pt x="308837" y="951279"/>
                  <a:pt x="308837" y="926624"/>
                </a:cubicBezTo>
                <a:cubicBezTo>
                  <a:pt x="307539" y="834491"/>
                  <a:pt x="306242" y="742359"/>
                  <a:pt x="304944" y="649579"/>
                </a:cubicBezTo>
                <a:cubicBezTo>
                  <a:pt x="304295" y="639846"/>
                  <a:pt x="308188" y="630763"/>
                  <a:pt x="309486" y="624923"/>
                </a:cubicBezTo>
                <a:cubicBezTo>
                  <a:pt x="317272" y="618110"/>
                  <a:pt x="371611" y="615191"/>
                  <a:pt x="425382" y="615353"/>
                </a:cubicBezTo>
                <a:close/>
                <a:moveTo>
                  <a:pt x="827892" y="466612"/>
                </a:moveTo>
                <a:cubicBezTo>
                  <a:pt x="837625" y="466612"/>
                  <a:pt x="847357" y="469207"/>
                  <a:pt x="855142" y="481535"/>
                </a:cubicBezTo>
                <a:cubicBezTo>
                  <a:pt x="855792" y="488023"/>
                  <a:pt x="857738" y="497755"/>
                  <a:pt x="857738" y="506839"/>
                </a:cubicBezTo>
                <a:cubicBezTo>
                  <a:pt x="859685" y="641144"/>
                  <a:pt x="860333" y="775449"/>
                  <a:pt x="862929" y="909754"/>
                </a:cubicBezTo>
                <a:cubicBezTo>
                  <a:pt x="863577" y="942844"/>
                  <a:pt x="853196" y="957767"/>
                  <a:pt x="818809" y="957118"/>
                </a:cubicBezTo>
                <a:cubicBezTo>
                  <a:pt x="768850" y="956469"/>
                  <a:pt x="718242" y="957118"/>
                  <a:pt x="668282" y="959064"/>
                </a:cubicBezTo>
                <a:cubicBezTo>
                  <a:pt x="635842" y="960362"/>
                  <a:pt x="620918" y="948035"/>
                  <a:pt x="620918" y="914296"/>
                </a:cubicBezTo>
                <a:cubicBezTo>
                  <a:pt x="620270" y="778693"/>
                  <a:pt x="618323" y="642442"/>
                  <a:pt x="616377" y="506839"/>
                </a:cubicBezTo>
                <a:cubicBezTo>
                  <a:pt x="616377" y="484130"/>
                  <a:pt x="622865" y="467910"/>
                  <a:pt x="648169" y="467261"/>
                </a:cubicBezTo>
                <a:cubicBezTo>
                  <a:pt x="707861" y="466612"/>
                  <a:pt x="768201" y="466612"/>
                  <a:pt x="827892" y="466612"/>
                </a:cubicBezTo>
                <a:close/>
                <a:moveTo>
                  <a:pt x="872011" y="2059"/>
                </a:moveTo>
                <a:cubicBezTo>
                  <a:pt x="889529" y="-3132"/>
                  <a:pt x="902505" y="761"/>
                  <a:pt x="899261" y="22172"/>
                </a:cubicBezTo>
                <a:cubicBezTo>
                  <a:pt x="890178" y="87703"/>
                  <a:pt x="880445" y="153882"/>
                  <a:pt x="870713" y="219413"/>
                </a:cubicBezTo>
                <a:cubicBezTo>
                  <a:pt x="866820" y="243419"/>
                  <a:pt x="853844" y="240175"/>
                  <a:pt x="841516" y="225901"/>
                </a:cubicBezTo>
                <a:cubicBezTo>
                  <a:pt x="810374" y="190216"/>
                  <a:pt x="787665" y="202544"/>
                  <a:pt x="758468" y="231740"/>
                </a:cubicBezTo>
                <a:cubicBezTo>
                  <a:pt x="663092" y="328415"/>
                  <a:pt x="563823" y="421845"/>
                  <a:pt x="469095" y="519167"/>
                </a:cubicBezTo>
                <a:cubicBezTo>
                  <a:pt x="438601" y="550311"/>
                  <a:pt x="417839" y="552257"/>
                  <a:pt x="386696" y="521114"/>
                </a:cubicBezTo>
                <a:cubicBezTo>
                  <a:pt x="312730" y="447149"/>
                  <a:pt x="311433" y="448446"/>
                  <a:pt x="238765" y="523709"/>
                </a:cubicBezTo>
                <a:cubicBezTo>
                  <a:pt x="208271" y="554852"/>
                  <a:pt x="177776" y="586644"/>
                  <a:pt x="147931" y="618437"/>
                </a:cubicBezTo>
                <a:cubicBezTo>
                  <a:pt x="96674" y="670991"/>
                  <a:pt x="86942" y="670991"/>
                  <a:pt x="38930" y="611300"/>
                </a:cubicBezTo>
                <a:cubicBezTo>
                  <a:pt x="18167" y="593133"/>
                  <a:pt x="22060" y="576912"/>
                  <a:pt x="42174" y="556150"/>
                </a:cubicBezTo>
                <a:cubicBezTo>
                  <a:pt x="122627" y="476345"/>
                  <a:pt x="201783" y="395243"/>
                  <a:pt x="280289" y="313491"/>
                </a:cubicBezTo>
                <a:cubicBezTo>
                  <a:pt x="301701" y="291432"/>
                  <a:pt x="320516" y="288836"/>
                  <a:pt x="342576" y="310247"/>
                </a:cubicBezTo>
                <a:cubicBezTo>
                  <a:pt x="351011" y="318034"/>
                  <a:pt x="358796" y="325820"/>
                  <a:pt x="366582" y="334254"/>
                </a:cubicBezTo>
                <a:cubicBezTo>
                  <a:pt x="432113" y="403029"/>
                  <a:pt x="432761" y="403029"/>
                  <a:pt x="498292" y="337499"/>
                </a:cubicBezTo>
                <a:cubicBezTo>
                  <a:pt x="557983" y="278455"/>
                  <a:pt x="617026" y="218115"/>
                  <a:pt x="678015" y="160370"/>
                </a:cubicBezTo>
                <a:cubicBezTo>
                  <a:pt x="703319" y="136364"/>
                  <a:pt x="715646" y="115602"/>
                  <a:pt x="681259" y="90298"/>
                </a:cubicBezTo>
                <a:cubicBezTo>
                  <a:pt x="658550" y="73429"/>
                  <a:pt x="666336" y="61101"/>
                  <a:pt x="689693" y="54613"/>
                </a:cubicBezTo>
                <a:cubicBezTo>
                  <a:pt x="750682" y="37095"/>
                  <a:pt x="811022" y="19577"/>
                  <a:pt x="872011" y="2059"/>
                </a:cubicBezTo>
                <a:close/>
              </a:path>
            </a:pathLst>
          </a:custGeom>
          <a:solidFill>
            <a:schemeClr val="bg1"/>
          </a:solidFill>
          <a:ln w="648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8392F5A3-4488-4C86-9E30-29CD9BF54C43}"/>
              </a:ext>
            </a:extLst>
          </p:cNvPr>
          <p:cNvSpPr/>
          <p:nvPr/>
        </p:nvSpPr>
        <p:spPr>
          <a:xfrm>
            <a:off x="5808194" y="4897436"/>
            <a:ext cx="495999" cy="552891"/>
          </a:xfrm>
          <a:custGeom>
            <a:avLst/>
            <a:gdLst>
              <a:gd name="connsiteX0" fmla="*/ 41200 w 959791"/>
              <a:gd name="connsiteY0" fmla="*/ 492925 h 802411"/>
              <a:gd name="connsiteX1" fmla="*/ 376639 w 959791"/>
              <a:gd name="connsiteY1" fmla="*/ 742721 h 802411"/>
              <a:gd name="connsiteX2" fmla="*/ 41200 w 959791"/>
              <a:gd name="connsiteY2" fmla="*/ 492925 h 802411"/>
              <a:gd name="connsiteX3" fmla="*/ 959277 w 959791"/>
              <a:gd name="connsiteY3" fmla="*/ 485788 h 802411"/>
              <a:gd name="connsiteX4" fmla="*/ 644601 w 959791"/>
              <a:gd name="connsiteY4" fmla="*/ 746614 h 802411"/>
              <a:gd name="connsiteX5" fmla="*/ 959277 w 959791"/>
              <a:gd name="connsiteY5" fmla="*/ 485788 h 802411"/>
              <a:gd name="connsiteX6" fmla="*/ 316462 w 959791"/>
              <a:gd name="connsiteY6" fmla="*/ 112232 h 802411"/>
              <a:gd name="connsiteX7" fmla="*/ 295537 w 959791"/>
              <a:gd name="connsiteY7" fmla="*/ 136075 h 802411"/>
              <a:gd name="connsiteX8" fmla="*/ 335764 w 959791"/>
              <a:gd name="connsiteY8" fmla="*/ 186683 h 802411"/>
              <a:gd name="connsiteX9" fmla="*/ 436331 w 959791"/>
              <a:gd name="connsiteY9" fmla="*/ 200957 h 802411"/>
              <a:gd name="connsiteX10" fmla="*/ 462284 w 959791"/>
              <a:gd name="connsiteY10" fmla="*/ 192523 h 802411"/>
              <a:gd name="connsiteX11" fmla="*/ 453849 w 959791"/>
              <a:gd name="connsiteY11" fmla="*/ 166570 h 802411"/>
              <a:gd name="connsiteX12" fmla="*/ 350038 w 959791"/>
              <a:gd name="connsiteY12" fmla="*/ 112718 h 802411"/>
              <a:gd name="connsiteX13" fmla="*/ 316462 w 959791"/>
              <a:gd name="connsiteY13" fmla="*/ 112232 h 802411"/>
              <a:gd name="connsiteX14" fmla="*/ 323031 w 959791"/>
              <a:gd name="connsiteY14" fmla="*/ 1121 h 802411"/>
              <a:gd name="connsiteX15" fmla="*/ 452551 w 959791"/>
              <a:gd name="connsiteY15" fmla="*/ 66003 h 802411"/>
              <a:gd name="connsiteX16" fmla="*/ 535600 w 959791"/>
              <a:gd name="connsiteY16" fmla="*/ 196416 h 802411"/>
              <a:gd name="connsiteX17" fmla="*/ 538844 w 959791"/>
              <a:gd name="connsiteY17" fmla="*/ 238589 h 802411"/>
              <a:gd name="connsiteX18" fmla="*/ 516784 w 959791"/>
              <a:gd name="connsiteY18" fmla="*/ 588301 h 802411"/>
              <a:gd name="connsiteX19" fmla="*/ 548576 w 959791"/>
              <a:gd name="connsiteY19" fmla="*/ 627879 h 802411"/>
              <a:gd name="connsiteX20" fmla="*/ 586856 w 959791"/>
              <a:gd name="connsiteY20" fmla="*/ 742720 h 802411"/>
              <a:gd name="connsiteX21" fmla="*/ 501213 w 959791"/>
              <a:gd name="connsiteY21" fmla="*/ 802411 h 802411"/>
              <a:gd name="connsiteX22" fmla="*/ 415568 w 959791"/>
              <a:gd name="connsiteY22" fmla="*/ 736881 h 802411"/>
              <a:gd name="connsiteX23" fmla="*/ 454497 w 959791"/>
              <a:gd name="connsiteY23" fmla="*/ 627230 h 802411"/>
              <a:gd name="connsiteX24" fmla="*/ 485641 w 959791"/>
              <a:gd name="connsiteY24" fmla="*/ 582462 h 802411"/>
              <a:gd name="connsiteX25" fmla="*/ 494724 w 959791"/>
              <a:gd name="connsiteY25" fmla="*/ 330072 h 802411"/>
              <a:gd name="connsiteX26" fmla="*/ 447361 w 959791"/>
              <a:gd name="connsiteY26" fmla="*/ 278815 h 802411"/>
              <a:gd name="connsiteX27" fmla="*/ 251417 w 959791"/>
              <a:gd name="connsiteY27" fmla="*/ 272327 h 802411"/>
              <a:gd name="connsiteX28" fmla="*/ 29521 w 959791"/>
              <a:gd name="connsiteY28" fmla="*/ 239886 h 802411"/>
              <a:gd name="connsiteX29" fmla="*/ 974 w 959791"/>
              <a:gd name="connsiteY29" fmla="*/ 211987 h 802411"/>
              <a:gd name="connsiteX30" fmla="*/ 974 w 959791"/>
              <a:gd name="connsiteY30" fmla="*/ 114664 h 802411"/>
              <a:gd name="connsiteX31" fmla="*/ 43147 w 959791"/>
              <a:gd name="connsiteY31" fmla="*/ 85468 h 802411"/>
              <a:gd name="connsiteX32" fmla="*/ 183291 w 959791"/>
              <a:gd name="connsiteY32" fmla="*/ 37455 h 802411"/>
              <a:gd name="connsiteX33" fmla="*/ 323031 w 959791"/>
              <a:gd name="connsiteY33" fmla="*/ 1121 h 802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59791" h="802411">
                <a:moveTo>
                  <a:pt x="41200" y="492925"/>
                </a:moveTo>
                <a:cubicBezTo>
                  <a:pt x="112570" y="623987"/>
                  <a:pt x="217030" y="710929"/>
                  <a:pt x="376639" y="742721"/>
                </a:cubicBezTo>
                <a:cubicBezTo>
                  <a:pt x="261799" y="768025"/>
                  <a:pt x="63260" y="619445"/>
                  <a:pt x="41200" y="492925"/>
                </a:cubicBezTo>
                <a:close/>
                <a:moveTo>
                  <a:pt x="959277" y="485788"/>
                </a:moveTo>
                <a:cubicBezTo>
                  <a:pt x="971605" y="585058"/>
                  <a:pt x="759441" y="763483"/>
                  <a:pt x="644601" y="746614"/>
                </a:cubicBezTo>
                <a:cubicBezTo>
                  <a:pt x="783448" y="704441"/>
                  <a:pt x="895044" y="629827"/>
                  <a:pt x="959277" y="485788"/>
                </a:cubicBezTo>
                <a:close/>
                <a:moveTo>
                  <a:pt x="316462" y="112232"/>
                </a:moveTo>
                <a:cubicBezTo>
                  <a:pt x="306567" y="114502"/>
                  <a:pt x="298781" y="120828"/>
                  <a:pt x="295537" y="136075"/>
                </a:cubicBezTo>
                <a:cubicBezTo>
                  <a:pt x="288399" y="166570"/>
                  <a:pt x="311109" y="181493"/>
                  <a:pt x="335764" y="186683"/>
                </a:cubicBezTo>
                <a:cubicBezTo>
                  <a:pt x="368854" y="193820"/>
                  <a:pt x="402592" y="196416"/>
                  <a:pt x="436331" y="200957"/>
                </a:cubicBezTo>
                <a:cubicBezTo>
                  <a:pt x="445415" y="199660"/>
                  <a:pt x="457093" y="202904"/>
                  <a:pt x="462284" y="192523"/>
                </a:cubicBezTo>
                <a:cubicBezTo>
                  <a:pt x="467474" y="182142"/>
                  <a:pt x="459688" y="174356"/>
                  <a:pt x="453849" y="166570"/>
                </a:cubicBezTo>
                <a:cubicBezTo>
                  <a:pt x="428545" y="130885"/>
                  <a:pt x="392211" y="116611"/>
                  <a:pt x="350038" y="112718"/>
                </a:cubicBezTo>
                <a:cubicBezTo>
                  <a:pt x="338360" y="111745"/>
                  <a:pt x="326356" y="109961"/>
                  <a:pt x="316462" y="112232"/>
                </a:cubicBezTo>
                <a:close/>
                <a:moveTo>
                  <a:pt x="323031" y="1121"/>
                </a:moveTo>
                <a:cubicBezTo>
                  <a:pt x="369503" y="6150"/>
                  <a:pt x="414271" y="28047"/>
                  <a:pt x="452551" y="66003"/>
                </a:cubicBezTo>
                <a:cubicBezTo>
                  <a:pt x="490182" y="102986"/>
                  <a:pt x="514189" y="149052"/>
                  <a:pt x="535600" y="196416"/>
                </a:cubicBezTo>
                <a:cubicBezTo>
                  <a:pt x="541439" y="209392"/>
                  <a:pt x="545332" y="224315"/>
                  <a:pt x="538844" y="238589"/>
                </a:cubicBezTo>
                <a:cubicBezTo>
                  <a:pt x="489534" y="352781"/>
                  <a:pt x="525219" y="471514"/>
                  <a:pt x="516784" y="588301"/>
                </a:cubicBezTo>
                <a:cubicBezTo>
                  <a:pt x="515486" y="608415"/>
                  <a:pt x="533654" y="617498"/>
                  <a:pt x="548576" y="627879"/>
                </a:cubicBezTo>
                <a:cubicBezTo>
                  <a:pt x="588803" y="655129"/>
                  <a:pt x="603077" y="697952"/>
                  <a:pt x="586856" y="742720"/>
                </a:cubicBezTo>
                <a:cubicBezTo>
                  <a:pt x="572583" y="782298"/>
                  <a:pt x="542088" y="802411"/>
                  <a:pt x="501213" y="802411"/>
                </a:cubicBezTo>
                <a:cubicBezTo>
                  <a:pt x="458391" y="801762"/>
                  <a:pt x="427247" y="780351"/>
                  <a:pt x="415568" y="736881"/>
                </a:cubicBezTo>
                <a:cubicBezTo>
                  <a:pt x="403241" y="692112"/>
                  <a:pt x="413622" y="653183"/>
                  <a:pt x="454497" y="627230"/>
                </a:cubicBezTo>
                <a:cubicBezTo>
                  <a:pt x="472665" y="616200"/>
                  <a:pt x="484992" y="605171"/>
                  <a:pt x="485641" y="582462"/>
                </a:cubicBezTo>
                <a:cubicBezTo>
                  <a:pt x="488236" y="498116"/>
                  <a:pt x="491480" y="414418"/>
                  <a:pt x="494724" y="330072"/>
                </a:cubicBezTo>
                <a:cubicBezTo>
                  <a:pt x="496022" y="296333"/>
                  <a:pt x="483045" y="282059"/>
                  <a:pt x="447361" y="278815"/>
                </a:cubicBezTo>
                <a:cubicBezTo>
                  <a:pt x="388967" y="273625"/>
                  <a:pt x="331222" y="267786"/>
                  <a:pt x="251417" y="272327"/>
                </a:cubicBezTo>
                <a:cubicBezTo>
                  <a:pt x="187833" y="291792"/>
                  <a:pt x="111273" y="243130"/>
                  <a:pt x="29521" y="239886"/>
                </a:cubicBezTo>
                <a:cubicBezTo>
                  <a:pt x="12652" y="239238"/>
                  <a:pt x="1622" y="228857"/>
                  <a:pt x="974" y="211987"/>
                </a:cubicBezTo>
                <a:cubicBezTo>
                  <a:pt x="-325" y="179546"/>
                  <a:pt x="-325" y="147105"/>
                  <a:pt x="974" y="114664"/>
                </a:cubicBezTo>
                <a:cubicBezTo>
                  <a:pt x="2271" y="89361"/>
                  <a:pt x="22384" y="84819"/>
                  <a:pt x="43147" y="85468"/>
                </a:cubicBezTo>
                <a:cubicBezTo>
                  <a:pt x="96349" y="87414"/>
                  <a:pt x="140469" y="65355"/>
                  <a:pt x="183291" y="37455"/>
                </a:cubicBezTo>
                <a:cubicBezTo>
                  <a:pt x="228384" y="7934"/>
                  <a:pt x="276559" y="-3907"/>
                  <a:pt x="323031" y="1121"/>
                </a:cubicBezTo>
                <a:close/>
              </a:path>
            </a:pathLst>
          </a:custGeom>
          <a:solidFill>
            <a:schemeClr val="bg1"/>
          </a:solidFill>
          <a:ln w="648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pic>
        <p:nvPicPr>
          <p:cNvPr id="2" name="WhatsApp Video 2021-03-19 at 16.34.2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76056" y="482623"/>
            <a:ext cx="3345372" cy="58989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7"/>
          <a:stretch/>
        </p:blipFill>
        <p:spPr>
          <a:xfrm>
            <a:off x="539552" y="482623"/>
            <a:ext cx="4176464" cy="58584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TextBox 22"/>
          <p:cNvSpPr txBox="1"/>
          <p:nvPr/>
        </p:nvSpPr>
        <p:spPr>
          <a:xfrm>
            <a:off x="5076056" y="5735262"/>
            <a:ext cx="334537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 dirty="0">
                <a:latin typeface="微軟正黑體" pitchFamily="34" charset="-120"/>
                <a:ea typeface="微軟正黑體" pitchFamily="34" charset="-120"/>
              </a:rPr>
              <a:t>3A </a:t>
            </a: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</a:rPr>
              <a:t>霍溢希</a:t>
            </a:r>
            <a:endParaRPr lang="zh-HK" altLang="en-US" sz="36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0298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33333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CD16EC7D-542D-42BD-B583-B62FBAD0CBE5}"/>
              </a:ext>
            </a:extLst>
          </p:cNvPr>
          <p:cNvSpPr/>
          <p:nvPr/>
        </p:nvSpPr>
        <p:spPr>
          <a:xfrm>
            <a:off x="5843588" y="2356074"/>
            <a:ext cx="425212" cy="606018"/>
          </a:xfrm>
          <a:custGeom>
            <a:avLst/>
            <a:gdLst>
              <a:gd name="connsiteX0" fmla="*/ 211514 w 899759"/>
              <a:gd name="connsiteY0" fmla="*/ 731330 h 961761"/>
              <a:gd name="connsiteX1" fmla="*/ 238116 w 899759"/>
              <a:gd name="connsiteY1" fmla="*/ 746902 h 961761"/>
              <a:gd name="connsiteX2" fmla="*/ 240711 w 899759"/>
              <a:gd name="connsiteY2" fmla="*/ 776747 h 961761"/>
              <a:gd name="connsiteX3" fmla="*/ 243955 w 899759"/>
              <a:gd name="connsiteY3" fmla="*/ 916892 h 961761"/>
              <a:gd name="connsiteX4" fmla="*/ 199187 w 899759"/>
              <a:gd name="connsiteY4" fmla="*/ 961011 h 961761"/>
              <a:gd name="connsiteX5" fmla="*/ 49310 w 899759"/>
              <a:gd name="connsiteY5" fmla="*/ 961660 h 961761"/>
              <a:gd name="connsiteX6" fmla="*/ 1297 w 899759"/>
              <a:gd name="connsiteY6" fmla="*/ 918189 h 961761"/>
              <a:gd name="connsiteX7" fmla="*/ 0 w 899759"/>
              <a:gd name="connsiteY7" fmla="*/ 772854 h 961761"/>
              <a:gd name="connsiteX8" fmla="*/ 32441 w 899759"/>
              <a:gd name="connsiteY8" fmla="*/ 733925 h 961761"/>
              <a:gd name="connsiteX9" fmla="*/ 211514 w 899759"/>
              <a:gd name="connsiteY9" fmla="*/ 731330 h 961761"/>
              <a:gd name="connsiteX10" fmla="*/ 425382 w 899759"/>
              <a:gd name="connsiteY10" fmla="*/ 615353 h 961761"/>
              <a:gd name="connsiteX11" fmla="*/ 537870 w 899759"/>
              <a:gd name="connsiteY11" fmla="*/ 624275 h 961761"/>
              <a:gd name="connsiteX12" fmla="*/ 546953 w 899759"/>
              <a:gd name="connsiteY12" fmla="*/ 661257 h 961761"/>
              <a:gd name="connsiteX13" fmla="*/ 549548 w 899759"/>
              <a:gd name="connsiteY13" fmla="*/ 918838 h 961761"/>
              <a:gd name="connsiteX14" fmla="*/ 513863 w 899759"/>
              <a:gd name="connsiteY14" fmla="*/ 955171 h 961761"/>
              <a:gd name="connsiteX15" fmla="*/ 343873 w 899759"/>
              <a:gd name="connsiteY15" fmla="*/ 955171 h 961761"/>
              <a:gd name="connsiteX16" fmla="*/ 308837 w 899759"/>
              <a:gd name="connsiteY16" fmla="*/ 926624 h 961761"/>
              <a:gd name="connsiteX17" fmla="*/ 304944 w 899759"/>
              <a:gd name="connsiteY17" fmla="*/ 649579 h 961761"/>
              <a:gd name="connsiteX18" fmla="*/ 309486 w 899759"/>
              <a:gd name="connsiteY18" fmla="*/ 624923 h 961761"/>
              <a:gd name="connsiteX19" fmla="*/ 425382 w 899759"/>
              <a:gd name="connsiteY19" fmla="*/ 615353 h 961761"/>
              <a:gd name="connsiteX20" fmla="*/ 827892 w 899759"/>
              <a:gd name="connsiteY20" fmla="*/ 466612 h 961761"/>
              <a:gd name="connsiteX21" fmla="*/ 855142 w 899759"/>
              <a:gd name="connsiteY21" fmla="*/ 481535 h 961761"/>
              <a:gd name="connsiteX22" fmla="*/ 857738 w 899759"/>
              <a:gd name="connsiteY22" fmla="*/ 506839 h 961761"/>
              <a:gd name="connsiteX23" fmla="*/ 862929 w 899759"/>
              <a:gd name="connsiteY23" fmla="*/ 909754 h 961761"/>
              <a:gd name="connsiteX24" fmla="*/ 818809 w 899759"/>
              <a:gd name="connsiteY24" fmla="*/ 957118 h 961761"/>
              <a:gd name="connsiteX25" fmla="*/ 668282 w 899759"/>
              <a:gd name="connsiteY25" fmla="*/ 959064 h 961761"/>
              <a:gd name="connsiteX26" fmla="*/ 620918 w 899759"/>
              <a:gd name="connsiteY26" fmla="*/ 914296 h 961761"/>
              <a:gd name="connsiteX27" fmla="*/ 616377 w 899759"/>
              <a:gd name="connsiteY27" fmla="*/ 506839 h 961761"/>
              <a:gd name="connsiteX28" fmla="*/ 648169 w 899759"/>
              <a:gd name="connsiteY28" fmla="*/ 467261 h 961761"/>
              <a:gd name="connsiteX29" fmla="*/ 827892 w 899759"/>
              <a:gd name="connsiteY29" fmla="*/ 466612 h 961761"/>
              <a:gd name="connsiteX30" fmla="*/ 872011 w 899759"/>
              <a:gd name="connsiteY30" fmla="*/ 2059 h 961761"/>
              <a:gd name="connsiteX31" fmla="*/ 899261 w 899759"/>
              <a:gd name="connsiteY31" fmla="*/ 22172 h 961761"/>
              <a:gd name="connsiteX32" fmla="*/ 870713 w 899759"/>
              <a:gd name="connsiteY32" fmla="*/ 219413 h 961761"/>
              <a:gd name="connsiteX33" fmla="*/ 841516 w 899759"/>
              <a:gd name="connsiteY33" fmla="*/ 225901 h 961761"/>
              <a:gd name="connsiteX34" fmla="*/ 758468 w 899759"/>
              <a:gd name="connsiteY34" fmla="*/ 231740 h 961761"/>
              <a:gd name="connsiteX35" fmla="*/ 469095 w 899759"/>
              <a:gd name="connsiteY35" fmla="*/ 519167 h 961761"/>
              <a:gd name="connsiteX36" fmla="*/ 386696 w 899759"/>
              <a:gd name="connsiteY36" fmla="*/ 521114 h 961761"/>
              <a:gd name="connsiteX37" fmla="*/ 238765 w 899759"/>
              <a:gd name="connsiteY37" fmla="*/ 523709 h 961761"/>
              <a:gd name="connsiteX38" fmla="*/ 147931 w 899759"/>
              <a:gd name="connsiteY38" fmla="*/ 618437 h 961761"/>
              <a:gd name="connsiteX39" fmla="*/ 38930 w 899759"/>
              <a:gd name="connsiteY39" fmla="*/ 611300 h 961761"/>
              <a:gd name="connsiteX40" fmla="*/ 42174 w 899759"/>
              <a:gd name="connsiteY40" fmla="*/ 556150 h 961761"/>
              <a:gd name="connsiteX41" fmla="*/ 280289 w 899759"/>
              <a:gd name="connsiteY41" fmla="*/ 313491 h 961761"/>
              <a:gd name="connsiteX42" fmla="*/ 342576 w 899759"/>
              <a:gd name="connsiteY42" fmla="*/ 310247 h 961761"/>
              <a:gd name="connsiteX43" fmla="*/ 366582 w 899759"/>
              <a:gd name="connsiteY43" fmla="*/ 334254 h 961761"/>
              <a:gd name="connsiteX44" fmla="*/ 498292 w 899759"/>
              <a:gd name="connsiteY44" fmla="*/ 337499 h 961761"/>
              <a:gd name="connsiteX45" fmla="*/ 678015 w 899759"/>
              <a:gd name="connsiteY45" fmla="*/ 160370 h 961761"/>
              <a:gd name="connsiteX46" fmla="*/ 681259 w 899759"/>
              <a:gd name="connsiteY46" fmla="*/ 90298 h 961761"/>
              <a:gd name="connsiteX47" fmla="*/ 689693 w 899759"/>
              <a:gd name="connsiteY47" fmla="*/ 54613 h 961761"/>
              <a:gd name="connsiteX48" fmla="*/ 872011 w 899759"/>
              <a:gd name="connsiteY48" fmla="*/ 2059 h 961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99759" h="961761">
                <a:moveTo>
                  <a:pt x="211514" y="731330"/>
                </a:moveTo>
                <a:cubicBezTo>
                  <a:pt x="221247" y="731330"/>
                  <a:pt x="230330" y="733925"/>
                  <a:pt x="238116" y="746902"/>
                </a:cubicBezTo>
                <a:cubicBezTo>
                  <a:pt x="238765" y="754039"/>
                  <a:pt x="240711" y="765068"/>
                  <a:pt x="240711" y="776747"/>
                </a:cubicBezTo>
                <a:cubicBezTo>
                  <a:pt x="242009" y="823462"/>
                  <a:pt x="240062" y="870177"/>
                  <a:pt x="243955" y="916892"/>
                </a:cubicBezTo>
                <a:cubicBezTo>
                  <a:pt x="246551" y="952577"/>
                  <a:pt x="230979" y="961660"/>
                  <a:pt x="199187" y="961011"/>
                </a:cubicBezTo>
                <a:cubicBezTo>
                  <a:pt x="149228" y="959714"/>
                  <a:pt x="99269" y="959065"/>
                  <a:pt x="49310" y="961660"/>
                </a:cubicBezTo>
                <a:cubicBezTo>
                  <a:pt x="16869" y="962958"/>
                  <a:pt x="1297" y="951928"/>
                  <a:pt x="1297" y="918189"/>
                </a:cubicBezTo>
                <a:cubicBezTo>
                  <a:pt x="1946" y="869528"/>
                  <a:pt x="649" y="821516"/>
                  <a:pt x="0" y="772854"/>
                </a:cubicBezTo>
                <a:cubicBezTo>
                  <a:pt x="0" y="750795"/>
                  <a:pt x="6488" y="733925"/>
                  <a:pt x="32441" y="733925"/>
                </a:cubicBezTo>
                <a:cubicBezTo>
                  <a:pt x="92132" y="732628"/>
                  <a:pt x="151823" y="731979"/>
                  <a:pt x="211514" y="731330"/>
                </a:cubicBezTo>
                <a:close/>
                <a:moveTo>
                  <a:pt x="425382" y="615353"/>
                </a:moveTo>
                <a:cubicBezTo>
                  <a:pt x="479152" y="615516"/>
                  <a:pt x="532355" y="618760"/>
                  <a:pt x="537870" y="624275"/>
                </a:cubicBezTo>
                <a:cubicBezTo>
                  <a:pt x="548251" y="634656"/>
                  <a:pt x="546304" y="648281"/>
                  <a:pt x="546953" y="661257"/>
                </a:cubicBezTo>
                <a:cubicBezTo>
                  <a:pt x="547602" y="746901"/>
                  <a:pt x="547602" y="833194"/>
                  <a:pt x="549548" y="918838"/>
                </a:cubicBezTo>
                <a:cubicBezTo>
                  <a:pt x="550197" y="946088"/>
                  <a:pt x="543060" y="955820"/>
                  <a:pt x="513863" y="955171"/>
                </a:cubicBezTo>
                <a:cubicBezTo>
                  <a:pt x="457417" y="952576"/>
                  <a:pt x="400320" y="954523"/>
                  <a:pt x="343873" y="955171"/>
                </a:cubicBezTo>
                <a:cubicBezTo>
                  <a:pt x="323111" y="955820"/>
                  <a:pt x="308837" y="951279"/>
                  <a:pt x="308837" y="926624"/>
                </a:cubicBezTo>
                <a:cubicBezTo>
                  <a:pt x="307539" y="834491"/>
                  <a:pt x="306242" y="742359"/>
                  <a:pt x="304944" y="649579"/>
                </a:cubicBezTo>
                <a:cubicBezTo>
                  <a:pt x="304295" y="639846"/>
                  <a:pt x="308188" y="630763"/>
                  <a:pt x="309486" y="624923"/>
                </a:cubicBezTo>
                <a:cubicBezTo>
                  <a:pt x="317272" y="618110"/>
                  <a:pt x="371611" y="615191"/>
                  <a:pt x="425382" y="615353"/>
                </a:cubicBezTo>
                <a:close/>
                <a:moveTo>
                  <a:pt x="827892" y="466612"/>
                </a:moveTo>
                <a:cubicBezTo>
                  <a:pt x="837625" y="466612"/>
                  <a:pt x="847357" y="469207"/>
                  <a:pt x="855142" y="481535"/>
                </a:cubicBezTo>
                <a:cubicBezTo>
                  <a:pt x="855792" y="488023"/>
                  <a:pt x="857738" y="497755"/>
                  <a:pt x="857738" y="506839"/>
                </a:cubicBezTo>
                <a:cubicBezTo>
                  <a:pt x="859685" y="641144"/>
                  <a:pt x="860333" y="775449"/>
                  <a:pt x="862929" y="909754"/>
                </a:cubicBezTo>
                <a:cubicBezTo>
                  <a:pt x="863577" y="942844"/>
                  <a:pt x="853196" y="957767"/>
                  <a:pt x="818809" y="957118"/>
                </a:cubicBezTo>
                <a:cubicBezTo>
                  <a:pt x="768850" y="956469"/>
                  <a:pt x="718242" y="957118"/>
                  <a:pt x="668282" y="959064"/>
                </a:cubicBezTo>
                <a:cubicBezTo>
                  <a:pt x="635842" y="960362"/>
                  <a:pt x="620918" y="948035"/>
                  <a:pt x="620918" y="914296"/>
                </a:cubicBezTo>
                <a:cubicBezTo>
                  <a:pt x="620270" y="778693"/>
                  <a:pt x="618323" y="642442"/>
                  <a:pt x="616377" y="506839"/>
                </a:cubicBezTo>
                <a:cubicBezTo>
                  <a:pt x="616377" y="484130"/>
                  <a:pt x="622865" y="467910"/>
                  <a:pt x="648169" y="467261"/>
                </a:cubicBezTo>
                <a:cubicBezTo>
                  <a:pt x="707861" y="466612"/>
                  <a:pt x="768201" y="466612"/>
                  <a:pt x="827892" y="466612"/>
                </a:cubicBezTo>
                <a:close/>
                <a:moveTo>
                  <a:pt x="872011" y="2059"/>
                </a:moveTo>
                <a:cubicBezTo>
                  <a:pt x="889529" y="-3132"/>
                  <a:pt x="902505" y="761"/>
                  <a:pt x="899261" y="22172"/>
                </a:cubicBezTo>
                <a:cubicBezTo>
                  <a:pt x="890178" y="87703"/>
                  <a:pt x="880445" y="153882"/>
                  <a:pt x="870713" y="219413"/>
                </a:cubicBezTo>
                <a:cubicBezTo>
                  <a:pt x="866820" y="243419"/>
                  <a:pt x="853844" y="240175"/>
                  <a:pt x="841516" y="225901"/>
                </a:cubicBezTo>
                <a:cubicBezTo>
                  <a:pt x="810374" y="190216"/>
                  <a:pt x="787665" y="202544"/>
                  <a:pt x="758468" y="231740"/>
                </a:cubicBezTo>
                <a:cubicBezTo>
                  <a:pt x="663092" y="328415"/>
                  <a:pt x="563823" y="421845"/>
                  <a:pt x="469095" y="519167"/>
                </a:cubicBezTo>
                <a:cubicBezTo>
                  <a:pt x="438601" y="550311"/>
                  <a:pt x="417839" y="552257"/>
                  <a:pt x="386696" y="521114"/>
                </a:cubicBezTo>
                <a:cubicBezTo>
                  <a:pt x="312730" y="447149"/>
                  <a:pt x="311433" y="448446"/>
                  <a:pt x="238765" y="523709"/>
                </a:cubicBezTo>
                <a:cubicBezTo>
                  <a:pt x="208271" y="554852"/>
                  <a:pt x="177776" y="586644"/>
                  <a:pt x="147931" y="618437"/>
                </a:cubicBezTo>
                <a:cubicBezTo>
                  <a:pt x="96674" y="670991"/>
                  <a:pt x="86942" y="670991"/>
                  <a:pt x="38930" y="611300"/>
                </a:cubicBezTo>
                <a:cubicBezTo>
                  <a:pt x="18167" y="593133"/>
                  <a:pt x="22060" y="576912"/>
                  <a:pt x="42174" y="556150"/>
                </a:cubicBezTo>
                <a:cubicBezTo>
                  <a:pt x="122627" y="476345"/>
                  <a:pt x="201783" y="395243"/>
                  <a:pt x="280289" y="313491"/>
                </a:cubicBezTo>
                <a:cubicBezTo>
                  <a:pt x="301701" y="291432"/>
                  <a:pt x="320516" y="288836"/>
                  <a:pt x="342576" y="310247"/>
                </a:cubicBezTo>
                <a:cubicBezTo>
                  <a:pt x="351011" y="318034"/>
                  <a:pt x="358796" y="325820"/>
                  <a:pt x="366582" y="334254"/>
                </a:cubicBezTo>
                <a:cubicBezTo>
                  <a:pt x="432113" y="403029"/>
                  <a:pt x="432761" y="403029"/>
                  <a:pt x="498292" y="337499"/>
                </a:cubicBezTo>
                <a:cubicBezTo>
                  <a:pt x="557983" y="278455"/>
                  <a:pt x="617026" y="218115"/>
                  <a:pt x="678015" y="160370"/>
                </a:cubicBezTo>
                <a:cubicBezTo>
                  <a:pt x="703319" y="136364"/>
                  <a:pt x="715646" y="115602"/>
                  <a:pt x="681259" y="90298"/>
                </a:cubicBezTo>
                <a:cubicBezTo>
                  <a:pt x="658550" y="73429"/>
                  <a:pt x="666336" y="61101"/>
                  <a:pt x="689693" y="54613"/>
                </a:cubicBezTo>
                <a:cubicBezTo>
                  <a:pt x="750682" y="37095"/>
                  <a:pt x="811022" y="19577"/>
                  <a:pt x="872011" y="2059"/>
                </a:cubicBezTo>
                <a:close/>
              </a:path>
            </a:pathLst>
          </a:custGeom>
          <a:solidFill>
            <a:schemeClr val="bg1"/>
          </a:solidFill>
          <a:ln w="648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8392F5A3-4488-4C86-9E30-29CD9BF54C43}"/>
              </a:ext>
            </a:extLst>
          </p:cNvPr>
          <p:cNvSpPr/>
          <p:nvPr/>
        </p:nvSpPr>
        <p:spPr>
          <a:xfrm>
            <a:off x="5808194" y="4897436"/>
            <a:ext cx="495999" cy="552891"/>
          </a:xfrm>
          <a:custGeom>
            <a:avLst/>
            <a:gdLst>
              <a:gd name="connsiteX0" fmla="*/ 41200 w 959791"/>
              <a:gd name="connsiteY0" fmla="*/ 492925 h 802411"/>
              <a:gd name="connsiteX1" fmla="*/ 376639 w 959791"/>
              <a:gd name="connsiteY1" fmla="*/ 742721 h 802411"/>
              <a:gd name="connsiteX2" fmla="*/ 41200 w 959791"/>
              <a:gd name="connsiteY2" fmla="*/ 492925 h 802411"/>
              <a:gd name="connsiteX3" fmla="*/ 959277 w 959791"/>
              <a:gd name="connsiteY3" fmla="*/ 485788 h 802411"/>
              <a:gd name="connsiteX4" fmla="*/ 644601 w 959791"/>
              <a:gd name="connsiteY4" fmla="*/ 746614 h 802411"/>
              <a:gd name="connsiteX5" fmla="*/ 959277 w 959791"/>
              <a:gd name="connsiteY5" fmla="*/ 485788 h 802411"/>
              <a:gd name="connsiteX6" fmla="*/ 316462 w 959791"/>
              <a:gd name="connsiteY6" fmla="*/ 112232 h 802411"/>
              <a:gd name="connsiteX7" fmla="*/ 295537 w 959791"/>
              <a:gd name="connsiteY7" fmla="*/ 136075 h 802411"/>
              <a:gd name="connsiteX8" fmla="*/ 335764 w 959791"/>
              <a:gd name="connsiteY8" fmla="*/ 186683 h 802411"/>
              <a:gd name="connsiteX9" fmla="*/ 436331 w 959791"/>
              <a:gd name="connsiteY9" fmla="*/ 200957 h 802411"/>
              <a:gd name="connsiteX10" fmla="*/ 462284 w 959791"/>
              <a:gd name="connsiteY10" fmla="*/ 192523 h 802411"/>
              <a:gd name="connsiteX11" fmla="*/ 453849 w 959791"/>
              <a:gd name="connsiteY11" fmla="*/ 166570 h 802411"/>
              <a:gd name="connsiteX12" fmla="*/ 350038 w 959791"/>
              <a:gd name="connsiteY12" fmla="*/ 112718 h 802411"/>
              <a:gd name="connsiteX13" fmla="*/ 316462 w 959791"/>
              <a:gd name="connsiteY13" fmla="*/ 112232 h 802411"/>
              <a:gd name="connsiteX14" fmla="*/ 323031 w 959791"/>
              <a:gd name="connsiteY14" fmla="*/ 1121 h 802411"/>
              <a:gd name="connsiteX15" fmla="*/ 452551 w 959791"/>
              <a:gd name="connsiteY15" fmla="*/ 66003 h 802411"/>
              <a:gd name="connsiteX16" fmla="*/ 535600 w 959791"/>
              <a:gd name="connsiteY16" fmla="*/ 196416 h 802411"/>
              <a:gd name="connsiteX17" fmla="*/ 538844 w 959791"/>
              <a:gd name="connsiteY17" fmla="*/ 238589 h 802411"/>
              <a:gd name="connsiteX18" fmla="*/ 516784 w 959791"/>
              <a:gd name="connsiteY18" fmla="*/ 588301 h 802411"/>
              <a:gd name="connsiteX19" fmla="*/ 548576 w 959791"/>
              <a:gd name="connsiteY19" fmla="*/ 627879 h 802411"/>
              <a:gd name="connsiteX20" fmla="*/ 586856 w 959791"/>
              <a:gd name="connsiteY20" fmla="*/ 742720 h 802411"/>
              <a:gd name="connsiteX21" fmla="*/ 501213 w 959791"/>
              <a:gd name="connsiteY21" fmla="*/ 802411 h 802411"/>
              <a:gd name="connsiteX22" fmla="*/ 415568 w 959791"/>
              <a:gd name="connsiteY22" fmla="*/ 736881 h 802411"/>
              <a:gd name="connsiteX23" fmla="*/ 454497 w 959791"/>
              <a:gd name="connsiteY23" fmla="*/ 627230 h 802411"/>
              <a:gd name="connsiteX24" fmla="*/ 485641 w 959791"/>
              <a:gd name="connsiteY24" fmla="*/ 582462 h 802411"/>
              <a:gd name="connsiteX25" fmla="*/ 494724 w 959791"/>
              <a:gd name="connsiteY25" fmla="*/ 330072 h 802411"/>
              <a:gd name="connsiteX26" fmla="*/ 447361 w 959791"/>
              <a:gd name="connsiteY26" fmla="*/ 278815 h 802411"/>
              <a:gd name="connsiteX27" fmla="*/ 251417 w 959791"/>
              <a:gd name="connsiteY27" fmla="*/ 272327 h 802411"/>
              <a:gd name="connsiteX28" fmla="*/ 29521 w 959791"/>
              <a:gd name="connsiteY28" fmla="*/ 239886 h 802411"/>
              <a:gd name="connsiteX29" fmla="*/ 974 w 959791"/>
              <a:gd name="connsiteY29" fmla="*/ 211987 h 802411"/>
              <a:gd name="connsiteX30" fmla="*/ 974 w 959791"/>
              <a:gd name="connsiteY30" fmla="*/ 114664 h 802411"/>
              <a:gd name="connsiteX31" fmla="*/ 43147 w 959791"/>
              <a:gd name="connsiteY31" fmla="*/ 85468 h 802411"/>
              <a:gd name="connsiteX32" fmla="*/ 183291 w 959791"/>
              <a:gd name="connsiteY32" fmla="*/ 37455 h 802411"/>
              <a:gd name="connsiteX33" fmla="*/ 323031 w 959791"/>
              <a:gd name="connsiteY33" fmla="*/ 1121 h 802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59791" h="802411">
                <a:moveTo>
                  <a:pt x="41200" y="492925"/>
                </a:moveTo>
                <a:cubicBezTo>
                  <a:pt x="112570" y="623987"/>
                  <a:pt x="217030" y="710929"/>
                  <a:pt x="376639" y="742721"/>
                </a:cubicBezTo>
                <a:cubicBezTo>
                  <a:pt x="261799" y="768025"/>
                  <a:pt x="63260" y="619445"/>
                  <a:pt x="41200" y="492925"/>
                </a:cubicBezTo>
                <a:close/>
                <a:moveTo>
                  <a:pt x="959277" y="485788"/>
                </a:moveTo>
                <a:cubicBezTo>
                  <a:pt x="971605" y="585058"/>
                  <a:pt x="759441" y="763483"/>
                  <a:pt x="644601" y="746614"/>
                </a:cubicBezTo>
                <a:cubicBezTo>
                  <a:pt x="783448" y="704441"/>
                  <a:pt x="895044" y="629827"/>
                  <a:pt x="959277" y="485788"/>
                </a:cubicBezTo>
                <a:close/>
                <a:moveTo>
                  <a:pt x="316462" y="112232"/>
                </a:moveTo>
                <a:cubicBezTo>
                  <a:pt x="306567" y="114502"/>
                  <a:pt x="298781" y="120828"/>
                  <a:pt x="295537" y="136075"/>
                </a:cubicBezTo>
                <a:cubicBezTo>
                  <a:pt x="288399" y="166570"/>
                  <a:pt x="311109" y="181493"/>
                  <a:pt x="335764" y="186683"/>
                </a:cubicBezTo>
                <a:cubicBezTo>
                  <a:pt x="368854" y="193820"/>
                  <a:pt x="402592" y="196416"/>
                  <a:pt x="436331" y="200957"/>
                </a:cubicBezTo>
                <a:cubicBezTo>
                  <a:pt x="445415" y="199660"/>
                  <a:pt x="457093" y="202904"/>
                  <a:pt x="462284" y="192523"/>
                </a:cubicBezTo>
                <a:cubicBezTo>
                  <a:pt x="467474" y="182142"/>
                  <a:pt x="459688" y="174356"/>
                  <a:pt x="453849" y="166570"/>
                </a:cubicBezTo>
                <a:cubicBezTo>
                  <a:pt x="428545" y="130885"/>
                  <a:pt x="392211" y="116611"/>
                  <a:pt x="350038" y="112718"/>
                </a:cubicBezTo>
                <a:cubicBezTo>
                  <a:pt x="338360" y="111745"/>
                  <a:pt x="326356" y="109961"/>
                  <a:pt x="316462" y="112232"/>
                </a:cubicBezTo>
                <a:close/>
                <a:moveTo>
                  <a:pt x="323031" y="1121"/>
                </a:moveTo>
                <a:cubicBezTo>
                  <a:pt x="369503" y="6150"/>
                  <a:pt x="414271" y="28047"/>
                  <a:pt x="452551" y="66003"/>
                </a:cubicBezTo>
                <a:cubicBezTo>
                  <a:pt x="490182" y="102986"/>
                  <a:pt x="514189" y="149052"/>
                  <a:pt x="535600" y="196416"/>
                </a:cubicBezTo>
                <a:cubicBezTo>
                  <a:pt x="541439" y="209392"/>
                  <a:pt x="545332" y="224315"/>
                  <a:pt x="538844" y="238589"/>
                </a:cubicBezTo>
                <a:cubicBezTo>
                  <a:pt x="489534" y="352781"/>
                  <a:pt x="525219" y="471514"/>
                  <a:pt x="516784" y="588301"/>
                </a:cubicBezTo>
                <a:cubicBezTo>
                  <a:pt x="515486" y="608415"/>
                  <a:pt x="533654" y="617498"/>
                  <a:pt x="548576" y="627879"/>
                </a:cubicBezTo>
                <a:cubicBezTo>
                  <a:pt x="588803" y="655129"/>
                  <a:pt x="603077" y="697952"/>
                  <a:pt x="586856" y="742720"/>
                </a:cubicBezTo>
                <a:cubicBezTo>
                  <a:pt x="572583" y="782298"/>
                  <a:pt x="542088" y="802411"/>
                  <a:pt x="501213" y="802411"/>
                </a:cubicBezTo>
                <a:cubicBezTo>
                  <a:pt x="458391" y="801762"/>
                  <a:pt x="427247" y="780351"/>
                  <a:pt x="415568" y="736881"/>
                </a:cubicBezTo>
                <a:cubicBezTo>
                  <a:pt x="403241" y="692112"/>
                  <a:pt x="413622" y="653183"/>
                  <a:pt x="454497" y="627230"/>
                </a:cubicBezTo>
                <a:cubicBezTo>
                  <a:pt x="472665" y="616200"/>
                  <a:pt x="484992" y="605171"/>
                  <a:pt x="485641" y="582462"/>
                </a:cubicBezTo>
                <a:cubicBezTo>
                  <a:pt x="488236" y="498116"/>
                  <a:pt x="491480" y="414418"/>
                  <a:pt x="494724" y="330072"/>
                </a:cubicBezTo>
                <a:cubicBezTo>
                  <a:pt x="496022" y="296333"/>
                  <a:pt x="483045" y="282059"/>
                  <a:pt x="447361" y="278815"/>
                </a:cubicBezTo>
                <a:cubicBezTo>
                  <a:pt x="388967" y="273625"/>
                  <a:pt x="331222" y="267786"/>
                  <a:pt x="251417" y="272327"/>
                </a:cubicBezTo>
                <a:cubicBezTo>
                  <a:pt x="187833" y="291792"/>
                  <a:pt x="111273" y="243130"/>
                  <a:pt x="29521" y="239886"/>
                </a:cubicBezTo>
                <a:cubicBezTo>
                  <a:pt x="12652" y="239238"/>
                  <a:pt x="1622" y="228857"/>
                  <a:pt x="974" y="211987"/>
                </a:cubicBezTo>
                <a:cubicBezTo>
                  <a:pt x="-325" y="179546"/>
                  <a:pt x="-325" y="147105"/>
                  <a:pt x="974" y="114664"/>
                </a:cubicBezTo>
                <a:cubicBezTo>
                  <a:pt x="2271" y="89361"/>
                  <a:pt x="22384" y="84819"/>
                  <a:pt x="43147" y="85468"/>
                </a:cubicBezTo>
                <a:cubicBezTo>
                  <a:pt x="96349" y="87414"/>
                  <a:pt x="140469" y="65355"/>
                  <a:pt x="183291" y="37455"/>
                </a:cubicBezTo>
                <a:cubicBezTo>
                  <a:pt x="228384" y="7934"/>
                  <a:pt x="276559" y="-3907"/>
                  <a:pt x="323031" y="1121"/>
                </a:cubicBezTo>
                <a:close/>
              </a:path>
            </a:pathLst>
          </a:custGeom>
          <a:solidFill>
            <a:schemeClr val="bg1"/>
          </a:solidFill>
          <a:ln w="648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pic>
        <p:nvPicPr>
          <p:cNvPr id="4" name="Picture 3" descr="WhatsApp Image 2021-03-30 at 18.40.50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81" y="476672"/>
            <a:ext cx="4330835" cy="59046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WhatsApp Video 2021-03-30 at 18.41.02">
            <a:hlinkClick r:id="" action="ppaction://media"/>
            <a:extLst>
              <a:ext uri="{FF2B5EF4-FFF2-40B4-BE49-F238E27FC236}">
                <a16:creationId xmlns:a16="http://schemas.microsoft.com/office/drawing/2014/main" id="{06FF0231-69CB-43DC-9028-66E8AE6D19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09391" y="476407"/>
            <a:ext cx="3849428" cy="59046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TextBox 22"/>
          <p:cNvSpPr txBox="1"/>
          <p:nvPr/>
        </p:nvSpPr>
        <p:spPr>
          <a:xfrm>
            <a:off x="5076056" y="5735262"/>
            <a:ext cx="334537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 dirty="0">
                <a:latin typeface="微軟正黑體" pitchFamily="34" charset="-120"/>
                <a:ea typeface="微軟正黑體" pitchFamily="34" charset="-120"/>
              </a:rPr>
              <a:t>6D </a:t>
            </a: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</a:rPr>
              <a:t>周愷晴</a:t>
            </a:r>
            <a:endParaRPr lang="zh-HK" altLang="en-US" sz="36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3482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6667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CD16EC7D-542D-42BD-B583-B62FBAD0CBE5}"/>
              </a:ext>
            </a:extLst>
          </p:cNvPr>
          <p:cNvSpPr/>
          <p:nvPr/>
        </p:nvSpPr>
        <p:spPr>
          <a:xfrm>
            <a:off x="5843588" y="2356074"/>
            <a:ext cx="425212" cy="606018"/>
          </a:xfrm>
          <a:custGeom>
            <a:avLst/>
            <a:gdLst>
              <a:gd name="connsiteX0" fmla="*/ 211514 w 899759"/>
              <a:gd name="connsiteY0" fmla="*/ 731330 h 961761"/>
              <a:gd name="connsiteX1" fmla="*/ 238116 w 899759"/>
              <a:gd name="connsiteY1" fmla="*/ 746902 h 961761"/>
              <a:gd name="connsiteX2" fmla="*/ 240711 w 899759"/>
              <a:gd name="connsiteY2" fmla="*/ 776747 h 961761"/>
              <a:gd name="connsiteX3" fmla="*/ 243955 w 899759"/>
              <a:gd name="connsiteY3" fmla="*/ 916892 h 961761"/>
              <a:gd name="connsiteX4" fmla="*/ 199187 w 899759"/>
              <a:gd name="connsiteY4" fmla="*/ 961011 h 961761"/>
              <a:gd name="connsiteX5" fmla="*/ 49310 w 899759"/>
              <a:gd name="connsiteY5" fmla="*/ 961660 h 961761"/>
              <a:gd name="connsiteX6" fmla="*/ 1297 w 899759"/>
              <a:gd name="connsiteY6" fmla="*/ 918189 h 961761"/>
              <a:gd name="connsiteX7" fmla="*/ 0 w 899759"/>
              <a:gd name="connsiteY7" fmla="*/ 772854 h 961761"/>
              <a:gd name="connsiteX8" fmla="*/ 32441 w 899759"/>
              <a:gd name="connsiteY8" fmla="*/ 733925 h 961761"/>
              <a:gd name="connsiteX9" fmla="*/ 211514 w 899759"/>
              <a:gd name="connsiteY9" fmla="*/ 731330 h 961761"/>
              <a:gd name="connsiteX10" fmla="*/ 425382 w 899759"/>
              <a:gd name="connsiteY10" fmla="*/ 615353 h 961761"/>
              <a:gd name="connsiteX11" fmla="*/ 537870 w 899759"/>
              <a:gd name="connsiteY11" fmla="*/ 624275 h 961761"/>
              <a:gd name="connsiteX12" fmla="*/ 546953 w 899759"/>
              <a:gd name="connsiteY12" fmla="*/ 661257 h 961761"/>
              <a:gd name="connsiteX13" fmla="*/ 549548 w 899759"/>
              <a:gd name="connsiteY13" fmla="*/ 918838 h 961761"/>
              <a:gd name="connsiteX14" fmla="*/ 513863 w 899759"/>
              <a:gd name="connsiteY14" fmla="*/ 955171 h 961761"/>
              <a:gd name="connsiteX15" fmla="*/ 343873 w 899759"/>
              <a:gd name="connsiteY15" fmla="*/ 955171 h 961761"/>
              <a:gd name="connsiteX16" fmla="*/ 308837 w 899759"/>
              <a:gd name="connsiteY16" fmla="*/ 926624 h 961761"/>
              <a:gd name="connsiteX17" fmla="*/ 304944 w 899759"/>
              <a:gd name="connsiteY17" fmla="*/ 649579 h 961761"/>
              <a:gd name="connsiteX18" fmla="*/ 309486 w 899759"/>
              <a:gd name="connsiteY18" fmla="*/ 624923 h 961761"/>
              <a:gd name="connsiteX19" fmla="*/ 425382 w 899759"/>
              <a:gd name="connsiteY19" fmla="*/ 615353 h 961761"/>
              <a:gd name="connsiteX20" fmla="*/ 827892 w 899759"/>
              <a:gd name="connsiteY20" fmla="*/ 466612 h 961761"/>
              <a:gd name="connsiteX21" fmla="*/ 855142 w 899759"/>
              <a:gd name="connsiteY21" fmla="*/ 481535 h 961761"/>
              <a:gd name="connsiteX22" fmla="*/ 857738 w 899759"/>
              <a:gd name="connsiteY22" fmla="*/ 506839 h 961761"/>
              <a:gd name="connsiteX23" fmla="*/ 862929 w 899759"/>
              <a:gd name="connsiteY23" fmla="*/ 909754 h 961761"/>
              <a:gd name="connsiteX24" fmla="*/ 818809 w 899759"/>
              <a:gd name="connsiteY24" fmla="*/ 957118 h 961761"/>
              <a:gd name="connsiteX25" fmla="*/ 668282 w 899759"/>
              <a:gd name="connsiteY25" fmla="*/ 959064 h 961761"/>
              <a:gd name="connsiteX26" fmla="*/ 620918 w 899759"/>
              <a:gd name="connsiteY26" fmla="*/ 914296 h 961761"/>
              <a:gd name="connsiteX27" fmla="*/ 616377 w 899759"/>
              <a:gd name="connsiteY27" fmla="*/ 506839 h 961761"/>
              <a:gd name="connsiteX28" fmla="*/ 648169 w 899759"/>
              <a:gd name="connsiteY28" fmla="*/ 467261 h 961761"/>
              <a:gd name="connsiteX29" fmla="*/ 827892 w 899759"/>
              <a:gd name="connsiteY29" fmla="*/ 466612 h 961761"/>
              <a:gd name="connsiteX30" fmla="*/ 872011 w 899759"/>
              <a:gd name="connsiteY30" fmla="*/ 2059 h 961761"/>
              <a:gd name="connsiteX31" fmla="*/ 899261 w 899759"/>
              <a:gd name="connsiteY31" fmla="*/ 22172 h 961761"/>
              <a:gd name="connsiteX32" fmla="*/ 870713 w 899759"/>
              <a:gd name="connsiteY32" fmla="*/ 219413 h 961761"/>
              <a:gd name="connsiteX33" fmla="*/ 841516 w 899759"/>
              <a:gd name="connsiteY33" fmla="*/ 225901 h 961761"/>
              <a:gd name="connsiteX34" fmla="*/ 758468 w 899759"/>
              <a:gd name="connsiteY34" fmla="*/ 231740 h 961761"/>
              <a:gd name="connsiteX35" fmla="*/ 469095 w 899759"/>
              <a:gd name="connsiteY35" fmla="*/ 519167 h 961761"/>
              <a:gd name="connsiteX36" fmla="*/ 386696 w 899759"/>
              <a:gd name="connsiteY36" fmla="*/ 521114 h 961761"/>
              <a:gd name="connsiteX37" fmla="*/ 238765 w 899759"/>
              <a:gd name="connsiteY37" fmla="*/ 523709 h 961761"/>
              <a:gd name="connsiteX38" fmla="*/ 147931 w 899759"/>
              <a:gd name="connsiteY38" fmla="*/ 618437 h 961761"/>
              <a:gd name="connsiteX39" fmla="*/ 38930 w 899759"/>
              <a:gd name="connsiteY39" fmla="*/ 611300 h 961761"/>
              <a:gd name="connsiteX40" fmla="*/ 42174 w 899759"/>
              <a:gd name="connsiteY40" fmla="*/ 556150 h 961761"/>
              <a:gd name="connsiteX41" fmla="*/ 280289 w 899759"/>
              <a:gd name="connsiteY41" fmla="*/ 313491 h 961761"/>
              <a:gd name="connsiteX42" fmla="*/ 342576 w 899759"/>
              <a:gd name="connsiteY42" fmla="*/ 310247 h 961761"/>
              <a:gd name="connsiteX43" fmla="*/ 366582 w 899759"/>
              <a:gd name="connsiteY43" fmla="*/ 334254 h 961761"/>
              <a:gd name="connsiteX44" fmla="*/ 498292 w 899759"/>
              <a:gd name="connsiteY44" fmla="*/ 337499 h 961761"/>
              <a:gd name="connsiteX45" fmla="*/ 678015 w 899759"/>
              <a:gd name="connsiteY45" fmla="*/ 160370 h 961761"/>
              <a:gd name="connsiteX46" fmla="*/ 681259 w 899759"/>
              <a:gd name="connsiteY46" fmla="*/ 90298 h 961761"/>
              <a:gd name="connsiteX47" fmla="*/ 689693 w 899759"/>
              <a:gd name="connsiteY47" fmla="*/ 54613 h 961761"/>
              <a:gd name="connsiteX48" fmla="*/ 872011 w 899759"/>
              <a:gd name="connsiteY48" fmla="*/ 2059 h 961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99759" h="961761">
                <a:moveTo>
                  <a:pt x="211514" y="731330"/>
                </a:moveTo>
                <a:cubicBezTo>
                  <a:pt x="221247" y="731330"/>
                  <a:pt x="230330" y="733925"/>
                  <a:pt x="238116" y="746902"/>
                </a:cubicBezTo>
                <a:cubicBezTo>
                  <a:pt x="238765" y="754039"/>
                  <a:pt x="240711" y="765068"/>
                  <a:pt x="240711" y="776747"/>
                </a:cubicBezTo>
                <a:cubicBezTo>
                  <a:pt x="242009" y="823462"/>
                  <a:pt x="240062" y="870177"/>
                  <a:pt x="243955" y="916892"/>
                </a:cubicBezTo>
                <a:cubicBezTo>
                  <a:pt x="246551" y="952577"/>
                  <a:pt x="230979" y="961660"/>
                  <a:pt x="199187" y="961011"/>
                </a:cubicBezTo>
                <a:cubicBezTo>
                  <a:pt x="149228" y="959714"/>
                  <a:pt x="99269" y="959065"/>
                  <a:pt x="49310" y="961660"/>
                </a:cubicBezTo>
                <a:cubicBezTo>
                  <a:pt x="16869" y="962958"/>
                  <a:pt x="1297" y="951928"/>
                  <a:pt x="1297" y="918189"/>
                </a:cubicBezTo>
                <a:cubicBezTo>
                  <a:pt x="1946" y="869528"/>
                  <a:pt x="649" y="821516"/>
                  <a:pt x="0" y="772854"/>
                </a:cubicBezTo>
                <a:cubicBezTo>
                  <a:pt x="0" y="750795"/>
                  <a:pt x="6488" y="733925"/>
                  <a:pt x="32441" y="733925"/>
                </a:cubicBezTo>
                <a:cubicBezTo>
                  <a:pt x="92132" y="732628"/>
                  <a:pt x="151823" y="731979"/>
                  <a:pt x="211514" y="731330"/>
                </a:cubicBezTo>
                <a:close/>
                <a:moveTo>
                  <a:pt x="425382" y="615353"/>
                </a:moveTo>
                <a:cubicBezTo>
                  <a:pt x="479152" y="615516"/>
                  <a:pt x="532355" y="618760"/>
                  <a:pt x="537870" y="624275"/>
                </a:cubicBezTo>
                <a:cubicBezTo>
                  <a:pt x="548251" y="634656"/>
                  <a:pt x="546304" y="648281"/>
                  <a:pt x="546953" y="661257"/>
                </a:cubicBezTo>
                <a:cubicBezTo>
                  <a:pt x="547602" y="746901"/>
                  <a:pt x="547602" y="833194"/>
                  <a:pt x="549548" y="918838"/>
                </a:cubicBezTo>
                <a:cubicBezTo>
                  <a:pt x="550197" y="946088"/>
                  <a:pt x="543060" y="955820"/>
                  <a:pt x="513863" y="955171"/>
                </a:cubicBezTo>
                <a:cubicBezTo>
                  <a:pt x="457417" y="952576"/>
                  <a:pt x="400320" y="954523"/>
                  <a:pt x="343873" y="955171"/>
                </a:cubicBezTo>
                <a:cubicBezTo>
                  <a:pt x="323111" y="955820"/>
                  <a:pt x="308837" y="951279"/>
                  <a:pt x="308837" y="926624"/>
                </a:cubicBezTo>
                <a:cubicBezTo>
                  <a:pt x="307539" y="834491"/>
                  <a:pt x="306242" y="742359"/>
                  <a:pt x="304944" y="649579"/>
                </a:cubicBezTo>
                <a:cubicBezTo>
                  <a:pt x="304295" y="639846"/>
                  <a:pt x="308188" y="630763"/>
                  <a:pt x="309486" y="624923"/>
                </a:cubicBezTo>
                <a:cubicBezTo>
                  <a:pt x="317272" y="618110"/>
                  <a:pt x="371611" y="615191"/>
                  <a:pt x="425382" y="615353"/>
                </a:cubicBezTo>
                <a:close/>
                <a:moveTo>
                  <a:pt x="827892" y="466612"/>
                </a:moveTo>
                <a:cubicBezTo>
                  <a:pt x="837625" y="466612"/>
                  <a:pt x="847357" y="469207"/>
                  <a:pt x="855142" y="481535"/>
                </a:cubicBezTo>
                <a:cubicBezTo>
                  <a:pt x="855792" y="488023"/>
                  <a:pt x="857738" y="497755"/>
                  <a:pt x="857738" y="506839"/>
                </a:cubicBezTo>
                <a:cubicBezTo>
                  <a:pt x="859685" y="641144"/>
                  <a:pt x="860333" y="775449"/>
                  <a:pt x="862929" y="909754"/>
                </a:cubicBezTo>
                <a:cubicBezTo>
                  <a:pt x="863577" y="942844"/>
                  <a:pt x="853196" y="957767"/>
                  <a:pt x="818809" y="957118"/>
                </a:cubicBezTo>
                <a:cubicBezTo>
                  <a:pt x="768850" y="956469"/>
                  <a:pt x="718242" y="957118"/>
                  <a:pt x="668282" y="959064"/>
                </a:cubicBezTo>
                <a:cubicBezTo>
                  <a:pt x="635842" y="960362"/>
                  <a:pt x="620918" y="948035"/>
                  <a:pt x="620918" y="914296"/>
                </a:cubicBezTo>
                <a:cubicBezTo>
                  <a:pt x="620270" y="778693"/>
                  <a:pt x="618323" y="642442"/>
                  <a:pt x="616377" y="506839"/>
                </a:cubicBezTo>
                <a:cubicBezTo>
                  <a:pt x="616377" y="484130"/>
                  <a:pt x="622865" y="467910"/>
                  <a:pt x="648169" y="467261"/>
                </a:cubicBezTo>
                <a:cubicBezTo>
                  <a:pt x="707861" y="466612"/>
                  <a:pt x="768201" y="466612"/>
                  <a:pt x="827892" y="466612"/>
                </a:cubicBezTo>
                <a:close/>
                <a:moveTo>
                  <a:pt x="872011" y="2059"/>
                </a:moveTo>
                <a:cubicBezTo>
                  <a:pt x="889529" y="-3132"/>
                  <a:pt x="902505" y="761"/>
                  <a:pt x="899261" y="22172"/>
                </a:cubicBezTo>
                <a:cubicBezTo>
                  <a:pt x="890178" y="87703"/>
                  <a:pt x="880445" y="153882"/>
                  <a:pt x="870713" y="219413"/>
                </a:cubicBezTo>
                <a:cubicBezTo>
                  <a:pt x="866820" y="243419"/>
                  <a:pt x="853844" y="240175"/>
                  <a:pt x="841516" y="225901"/>
                </a:cubicBezTo>
                <a:cubicBezTo>
                  <a:pt x="810374" y="190216"/>
                  <a:pt x="787665" y="202544"/>
                  <a:pt x="758468" y="231740"/>
                </a:cubicBezTo>
                <a:cubicBezTo>
                  <a:pt x="663092" y="328415"/>
                  <a:pt x="563823" y="421845"/>
                  <a:pt x="469095" y="519167"/>
                </a:cubicBezTo>
                <a:cubicBezTo>
                  <a:pt x="438601" y="550311"/>
                  <a:pt x="417839" y="552257"/>
                  <a:pt x="386696" y="521114"/>
                </a:cubicBezTo>
                <a:cubicBezTo>
                  <a:pt x="312730" y="447149"/>
                  <a:pt x="311433" y="448446"/>
                  <a:pt x="238765" y="523709"/>
                </a:cubicBezTo>
                <a:cubicBezTo>
                  <a:pt x="208271" y="554852"/>
                  <a:pt x="177776" y="586644"/>
                  <a:pt x="147931" y="618437"/>
                </a:cubicBezTo>
                <a:cubicBezTo>
                  <a:pt x="96674" y="670991"/>
                  <a:pt x="86942" y="670991"/>
                  <a:pt x="38930" y="611300"/>
                </a:cubicBezTo>
                <a:cubicBezTo>
                  <a:pt x="18167" y="593133"/>
                  <a:pt x="22060" y="576912"/>
                  <a:pt x="42174" y="556150"/>
                </a:cubicBezTo>
                <a:cubicBezTo>
                  <a:pt x="122627" y="476345"/>
                  <a:pt x="201783" y="395243"/>
                  <a:pt x="280289" y="313491"/>
                </a:cubicBezTo>
                <a:cubicBezTo>
                  <a:pt x="301701" y="291432"/>
                  <a:pt x="320516" y="288836"/>
                  <a:pt x="342576" y="310247"/>
                </a:cubicBezTo>
                <a:cubicBezTo>
                  <a:pt x="351011" y="318034"/>
                  <a:pt x="358796" y="325820"/>
                  <a:pt x="366582" y="334254"/>
                </a:cubicBezTo>
                <a:cubicBezTo>
                  <a:pt x="432113" y="403029"/>
                  <a:pt x="432761" y="403029"/>
                  <a:pt x="498292" y="337499"/>
                </a:cubicBezTo>
                <a:cubicBezTo>
                  <a:pt x="557983" y="278455"/>
                  <a:pt x="617026" y="218115"/>
                  <a:pt x="678015" y="160370"/>
                </a:cubicBezTo>
                <a:cubicBezTo>
                  <a:pt x="703319" y="136364"/>
                  <a:pt x="715646" y="115602"/>
                  <a:pt x="681259" y="90298"/>
                </a:cubicBezTo>
                <a:cubicBezTo>
                  <a:pt x="658550" y="73429"/>
                  <a:pt x="666336" y="61101"/>
                  <a:pt x="689693" y="54613"/>
                </a:cubicBezTo>
                <a:cubicBezTo>
                  <a:pt x="750682" y="37095"/>
                  <a:pt x="811022" y="19577"/>
                  <a:pt x="872011" y="2059"/>
                </a:cubicBezTo>
                <a:close/>
              </a:path>
            </a:pathLst>
          </a:custGeom>
          <a:solidFill>
            <a:schemeClr val="bg1"/>
          </a:solidFill>
          <a:ln w="648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8392F5A3-4488-4C86-9E30-29CD9BF54C43}"/>
              </a:ext>
            </a:extLst>
          </p:cNvPr>
          <p:cNvSpPr/>
          <p:nvPr/>
        </p:nvSpPr>
        <p:spPr>
          <a:xfrm>
            <a:off x="5808194" y="4897436"/>
            <a:ext cx="495999" cy="552891"/>
          </a:xfrm>
          <a:custGeom>
            <a:avLst/>
            <a:gdLst>
              <a:gd name="connsiteX0" fmla="*/ 41200 w 959791"/>
              <a:gd name="connsiteY0" fmla="*/ 492925 h 802411"/>
              <a:gd name="connsiteX1" fmla="*/ 376639 w 959791"/>
              <a:gd name="connsiteY1" fmla="*/ 742721 h 802411"/>
              <a:gd name="connsiteX2" fmla="*/ 41200 w 959791"/>
              <a:gd name="connsiteY2" fmla="*/ 492925 h 802411"/>
              <a:gd name="connsiteX3" fmla="*/ 959277 w 959791"/>
              <a:gd name="connsiteY3" fmla="*/ 485788 h 802411"/>
              <a:gd name="connsiteX4" fmla="*/ 644601 w 959791"/>
              <a:gd name="connsiteY4" fmla="*/ 746614 h 802411"/>
              <a:gd name="connsiteX5" fmla="*/ 959277 w 959791"/>
              <a:gd name="connsiteY5" fmla="*/ 485788 h 802411"/>
              <a:gd name="connsiteX6" fmla="*/ 316462 w 959791"/>
              <a:gd name="connsiteY6" fmla="*/ 112232 h 802411"/>
              <a:gd name="connsiteX7" fmla="*/ 295537 w 959791"/>
              <a:gd name="connsiteY7" fmla="*/ 136075 h 802411"/>
              <a:gd name="connsiteX8" fmla="*/ 335764 w 959791"/>
              <a:gd name="connsiteY8" fmla="*/ 186683 h 802411"/>
              <a:gd name="connsiteX9" fmla="*/ 436331 w 959791"/>
              <a:gd name="connsiteY9" fmla="*/ 200957 h 802411"/>
              <a:gd name="connsiteX10" fmla="*/ 462284 w 959791"/>
              <a:gd name="connsiteY10" fmla="*/ 192523 h 802411"/>
              <a:gd name="connsiteX11" fmla="*/ 453849 w 959791"/>
              <a:gd name="connsiteY11" fmla="*/ 166570 h 802411"/>
              <a:gd name="connsiteX12" fmla="*/ 350038 w 959791"/>
              <a:gd name="connsiteY12" fmla="*/ 112718 h 802411"/>
              <a:gd name="connsiteX13" fmla="*/ 316462 w 959791"/>
              <a:gd name="connsiteY13" fmla="*/ 112232 h 802411"/>
              <a:gd name="connsiteX14" fmla="*/ 323031 w 959791"/>
              <a:gd name="connsiteY14" fmla="*/ 1121 h 802411"/>
              <a:gd name="connsiteX15" fmla="*/ 452551 w 959791"/>
              <a:gd name="connsiteY15" fmla="*/ 66003 h 802411"/>
              <a:gd name="connsiteX16" fmla="*/ 535600 w 959791"/>
              <a:gd name="connsiteY16" fmla="*/ 196416 h 802411"/>
              <a:gd name="connsiteX17" fmla="*/ 538844 w 959791"/>
              <a:gd name="connsiteY17" fmla="*/ 238589 h 802411"/>
              <a:gd name="connsiteX18" fmla="*/ 516784 w 959791"/>
              <a:gd name="connsiteY18" fmla="*/ 588301 h 802411"/>
              <a:gd name="connsiteX19" fmla="*/ 548576 w 959791"/>
              <a:gd name="connsiteY19" fmla="*/ 627879 h 802411"/>
              <a:gd name="connsiteX20" fmla="*/ 586856 w 959791"/>
              <a:gd name="connsiteY20" fmla="*/ 742720 h 802411"/>
              <a:gd name="connsiteX21" fmla="*/ 501213 w 959791"/>
              <a:gd name="connsiteY21" fmla="*/ 802411 h 802411"/>
              <a:gd name="connsiteX22" fmla="*/ 415568 w 959791"/>
              <a:gd name="connsiteY22" fmla="*/ 736881 h 802411"/>
              <a:gd name="connsiteX23" fmla="*/ 454497 w 959791"/>
              <a:gd name="connsiteY23" fmla="*/ 627230 h 802411"/>
              <a:gd name="connsiteX24" fmla="*/ 485641 w 959791"/>
              <a:gd name="connsiteY24" fmla="*/ 582462 h 802411"/>
              <a:gd name="connsiteX25" fmla="*/ 494724 w 959791"/>
              <a:gd name="connsiteY25" fmla="*/ 330072 h 802411"/>
              <a:gd name="connsiteX26" fmla="*/ 447361 w 959791"/>
              <a:gd name="connsiteY26" fmla="*/ 278815 h 802411"/>
              <a:gd name="connsiteX27" fmla="*/ 251417 w 959791"/>
              <a:gd name="connsiteY27" fmla="*/ 272327 h 802411"/>
              <a:gd name="connsiteX28" fmla="*/ 29521 w 959791"/>
              <a:gd name="connsiteY28" fmla="*/ 239886 h 802411"/>
              <a:gd name="connsiteX29" fmla="*/ 974 w 959791"/>
              <a:gd name="connsiteY29" fmla="*/ 211987 h 802411"/>
              <a:gd name="connsiteX30" fmla="*/ 974 w 959791"/>
              <a:gd name="connsiteY30" fmla="*/ 114664 h 802411"/>
              <a:gd name="connsiteX31" fmla="*/ 43147 w 959791"/>
              <a:gd name="connsiteY31" fmla="*/ 85468 h 802411"/>
              <a:gd name="connsiteX32" fmla="*/ 183291 w 959791"/>
              <a:gd name="connsiteY32" fmla="*/ 37455 h 802411"/>
              <a:gd name="connsiteX33" fmla="*/ 323031 w 959791"/>
              <a:gd name="connsiteY33" fmla="*/ 1121 h 802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59791" h="802411">
                <a:moveTo>
                  <a:pt x="41200" y="492925"/>
                </a:moveTo>
                <a:cubicBezTo>
                  <a:pt x="112570" y="623987"/>
                  <a:pt x="217030" y="710929"/>
                  <a:pt x="376639" y="742721"/>
                </a:cubicBezTo>
                <a:cubicBezTo>
                  <a:pt x="261799" y="768025"/>
                  <a:pt x="63260" y="619445"/>
                  <a:pt x="41200" y="492925"/>
                </a:cubicBezTo>
                <a:close/>
                <a:moveTo>
                  <a:pt x="959277" y="485788"/>
                </a:moveTo>
                <a:cubicBezTo>
                  <a:pt x="971605" y="585058"/>
                  <a:pt x="759441" y="763483"/>
                  <a:pt x="644601" y="746614"/>
                </a:cubicBezTo>
                <a:cubicBezTo>
                  <a:pt x="783448" y="704441"/>
                  <a:pt x="895044" y="629827"/>
                  <a:pt x="959277" y="485788"/>
                </a:cubicBezTo>
                <a:close/>
                <a:moveTo>
                  <a:pt x="316462" y="112232"/>
                </a:moveTo>
                <a:cubicBezTo>
                  <a:pt x="306567" y="114502"/>
                  <a:pt x="298781" y="120828"/>
                  <a:pt x="295537" y="136075"/>
                </a:cubicBezTo>
                <a:cubicBezTo>
                  <a:pt x="288399" y="166570"/>
                  <a:pt x="311109" y="181493"/>
                  <a:pt x="335764" y="186683"/>
                </a:cubicBezTo>
                <a:cubicBezTo>
                  <a:pt x="368854" y="193820"/>
                  <a:pt x="402592" y="196416"/>
                  <a:pt x="436331" y="200957"/>
                </a:cubicBezTo>
                <a:cubicBezTo>
                  <a:pt x="445415" y="199660"/>
                  <a:pt x="457093" y="202904"/>
                  <a:pt x="462284" y="192523"/>
                </a:cubicBezTo>
                <a:cubicBezTo>
                  <a:pt x="467474" y="182142"/>
                  <a:pt x="459688" y="174356"/>
                  <a:pt x="453849" y="166570"/>
                </a:cubicBezTo>
                <a:cubicBezTo>
                  <a:pt x="428545" y="130885"/>
                  <a:pt x="392211" y="116611"/>
                  <a:pt x="350038" y="112718"/>
                </a:cubicBezTo>
                <a:cubicBezTo>
                  <a:pt x="338360" y="111745"/>
                  <a:pt x="326356" y="109961"/>
                  <a:pt x="316462" y="112232"/>
                </a:cubicBezTo>
                <a:close/>
                <a:moveTo>
                  <a:pt x="323031" y="1121"/>
                </a:moveTo>
                <a:cubicBezTo>
                  <a:pt x="369503" y="6150"/>
                  <a:pt x="414271" y="28047"/>
                  <a:pt x="452551" y="66003"/>
                </a:cubicBezTo>
                <a:cubicBezTo>
                  <a:pt x="490182" y="102986"/>
                  <a:pt x="514189" y="149052"/>
                  <a:pt x="535600" y="196416"/>
                </a:cubicBezTo>
                <a:cubicBezTo>
                  <a:pt x="541439" y="209392"/>
                  <a:pt x="545332" y="224315"/>
                  <a:pt x="538844" y="238589"/>
                </a:cubicBezTo>
                <a:cubicBezTo>
                  <a:pt x="489534" y="352781"/>
                  <a:pt x="525219" y="471514"/>
                  <a:pt x="516784" y="588301"/>
                </a:cubicBezTo>
                <a:cubicBezTo>
                  <a:pt x="515486" y="608415"/>
                  <a:pt x="533654" y="617498"/>
                  <a:pt x="548576" y="627879"/>
                </a:cubicBezTo>
                <a:cubicBezTo>
                  <a:pt x="588803" y="655129"/>
                  <a:pt x="603077" y="697952"/>
                  <a:pt x="586856" y="742720"/>
                </a:cubicBezTo>
                <a:cubicBezTo>
                  <a:pt x="572583" y="782298"/>
                  <a:pt x="542088" y="802411"/>
                  <a:pt x="501213" y="802411"/>
                </a:cubicBezTo>
                <a:cubicBezTo>
                  <a:pt x="458391" y="801762"/>
                  <a:pt x="427247" y="780351"/>
                  <a:pt x="415568" y="736881"/>
                </a:cubicBezTo>
                <a:cubicBezTo>
                  <a:pt x="403241" y="692112"/>
                  <a:pt x="413622" y="653183"/>
                  <a:pt x="454497" y="627230"/>
                </a:cubicBezTo>
                <a:cubicBezTo>
                  <a:pt x="472665" y="616200"/>
                  <a:pt x="484992" y="605171"/>
                  <a:pt x="485641" y="582462"/>
                </a:cubicBezTo>
                <a:cubicBezTo>
                  <a:pt x="488236" y="498116"/>
                  <a:pt x="491480" y="414418"/>
                  <a:pt x="494724" y="330072"/>
                </a:cubicBezTo>
                <a:cubicBezTo>
                  <a:pt x="496022" y="296333"/>
                  <a:pt x="483045" y="282059"/>
                  <a:pt x="447361" y="278815"/>
                </a:cubicBezTo>
                <a:cubicBezTo>
                  <a:pt x="388967" y="273625"/>
                  <a:pt x="331222" y="267786"/>
                  <a:pt x="251417" y="272327"/>
                </a:cubicBezTo>
                <a:cubicBezTo>
                  <a:pt x="187833" y="291792"/>
                  <a:pt x="111273" y="243130"/>
                  <a:pt x="29521" y="239886"/>
                </a:cubicBezTo>
                <a:cubicBezTo>
                  <a:pt x="12652" y="239238"/>
                  <a:pt x="1622" y="228857"/>
                  <a:pt x="974" y="211987"/>
                </a:cubicBezTo>
                <a:cubicBezTo>
                  <a:pt x="-325" y="179546"/>
                  <a:pt x="-325" y="147105"/>
                  <a:pt x="974" y="114664"/>
                </a:cubicBezTo>
                <a:cubicBezTo>
                  <a:pt x="2271" y="89361"/>
                  <a:pt x="22384" y="84819"/>
                  <a:pt x="43147" y="85468"/>
                </a:cubicBezTo>
                <a:cubicBezTo>
                  <a:pt x="96349" y="87414"/>
                  <a:pt x="140469" y="65355"/>
                  <a:pt x="183291" y="37455"/>
                </a:cubicBezTo>
                <a:cubicBezTo>
                  <a:pt x="228384" y="7934"/>
                  <a:pt x="276559" y="-3907"/>
                  <a:pt x="323031" y="1121"/>
                </a:cubicBezTo>
                <a:close/>
              </a:path>
            </a:pathLst>
          </a:custGeom>
          <a:solidFill>
            <a:schemeClr val="bg1"/>
          </a:solidFill>
          <a:ln w="648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99170" y="117426"/>
            <a:ext cx="7920880" cy="1064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800" b="1" dirty="0">
                <a:solidFill>
                  <a:srgbClr val="FF0000"/>
                </a:solidFill>
                <a:latin typeface="微軟正黑體" charset="0"/>
                <a:ea typeface="微軟正黑體" charset="0"/>
                <a:cs typeface="微軟正黑體" charset="0"/>
              </a:rPr>
              <a:t>感恩我是兆強人</a:t>
            </a:r>
            <a:endParaRPr lang="en-US" altLang="zh-TW" sz="4800" b="1" dirty="0">
              <a:solidFill>
                <a:srgbClr val="FF0000"/>
              </a:solidFill>
              <a:latin typeface="微軟正黑體" charset="0"/>
              <a:ea typeface="微軟正黑體" charset="0"/>
              <a:cs typeface="微軟正黑體" charset="0"/>
            </a:endParaRPr>
          </a:p>
        </p:txBody>
      </p:sp>
      <p:pic>
        <p:nvPicPr>
          <p:cNvPr id="10" name="Picture 3" descr="logowithoutwor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661248"/>
            <a:ext cx="864096" cy="833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37177" y="465053"/>
            <a:ext cx="206659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小小生命記第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18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頁</a:t>
            </a:r>
            <a:endParaRPr lang="zh-HK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32712" y="1856509"/>
            <a:ext cx="4187952" cy="378565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1. 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在右格內畫出你的感恩卡和   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     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寫上感恩說話。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2. 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由於疫情關係，我們改以電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子形式送出感恩卡。同學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先用手提電話拍下心意卡，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再以附件形式以</a:t>
            </a:r>
            <a:r>
              <a:rPr lang="en-US" altLang="zh-TW" sz="2400" dirty="0" err="1">
                <a:latin typeface="微軟正黑體" pitchFamily="34" charset="-120"/>
                <a:ea typeface="微軟正黑體" pitchFamily="34" charset="-120"/>
              </a:rPr>
              <a:t>Imail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寄出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感恩卡。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pPr algn="just"/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3. 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填上實踐感恩行動的日期。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pPr algn="just"/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4  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描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QR Code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，上載小小生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pPr algn="just"/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命記第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18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頁。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69" t="8148" r="20633" b="18889"/>
          <a:stretch/>
        </p:blipFill>
        <p:spPr bwMode="auto">
          <a:xfrm>
            <a:off x="530162" y="1340768"/>
            <a:ext cx="3518264" cy="50224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1950349" y="2564904"/>
            <a:ext cx="57606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950349" y="4842812"/>
            <a:ext cx="57606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1043608" y="2063143"/>
            <a:ext cx="216024" cy="292931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7" name="TextBox 6"/>
          <p:cNvSpPr txBox="1"/>
          <p:nvPr/>
        </p:nvSpPr>
        <p:spPr>
          <a:xfrm>
            <a:off x="868979" y="2660392"/>
            <a:ext cx="2710933" cy="17235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校工叔叔</a:t>
            </a:r>
            <a:r>
              <a:rPr lang="en-US" altLang="zh-TW" sz="1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</a:p>
          <a:p>
            <a:endParaRPr lang="en-US" altLang="zh-TW" sz="14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1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    </a:t>
            </a:r>
            <a:r>
              <a:rPr lang="zh-TW" altLang="en-US" sz="1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我感謝您在我生病時幫助和安慰我</a:t>
            </a:r>
            <a:r>
              <a:rPr lang="en-US" altLang="zh-TW" sz="1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!</a:t>
            </a:r>
          </a:p>
          <a:p>
            <a:endParaRPr lang="en-US" altLang="zh-TW" sz="16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HK" sz="1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                     </a:t>
            </a:r>
            <a:r>
              <a:rPr lang="zh-TW" altLang="en-US" sz="1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陳一心 敬上</a:t>
            </a:r>
            <a:endParaRPr lang="en-US" altLang="zh-TW" sz="16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HK" sz="1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                     </a:t>
            </a:r>
            <a:r>
              <a:rPr lang="en-US" altLang="zh-TW" sz="1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17-3-2021</a:t>
            </a:r>
            <a:endParaRPr lang="zh-HK" altLang="en-US" sz="16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074" name="Picture 2" descr="A man helping a young boy Royalty Free Vector 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019" l="0" r="100000">
                        <a14:foregroundMark x1="33080" y1="18796" x2="33080" y2="18796"/>
                        <a14:backgroundMark x1="9653" y1="42963" x2="9653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774"/>
          <a:stretch/>
        </p:blipFill>
        <p:spPr bwMode="auto">
          <a:xfrm>
            <a:off x="969518" y="3662782"/>
            <a:ext cx="610193" cy="65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alentines day. Continous line heart shape border with painted heart on  white background. Valentines day, marriage, mo… in 2020 | White background,  Heart shapes, Valentine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381" r="100000">
                        <a14:foregroundMark x1="62095" y1="81250" x2="62095" y2="81250"/>
                        <a14:foregroundMark x1="83810" y1="89583" x2="83810" y2="89583"/>
                        <a14:foregroundMark x1="30667" y1="79583" x2="30667" y2="79583"/>
                        <a14:foregroundMark x1="10476" y1="80833" x2="10476" y2="80833"/>
                        <a14:foregroundMark x1="22095" y1="76667" x2="22095" y2="76667"/>
                        <a14:foregroundMark x1="5714" y1="85000" x2="5714" y2="85000"/>
                        <a14:foregroundMark x1="14667" y1="77083" x2="14667" y2="77083"/>
                        <a14:foregroundMark x1="47238" y1="82083" x2="47238" y2="82083"/>
                        <a14:foregroundMark x1="58286" y1="80833" x2="58286" y2="80833"/>
                        <a14:foregroundMark x1="74476" y1="84583" x2="74476" y2="84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618903" y="2356074"/>
            <a:ext cx="961009" cy="87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3703780" y="2115219"/>
            <a:ext cx="952800" cy="124085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061620" y="5014424"/>
            <a:ext cx="5180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2021</a:t>
            </a:r>
            <a:endParaRPr lang="zh-HK" altLang="en-US" sz="105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34383" y="5022118"/>
            <a:ext cx="2648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4</a:t>
            </a:r>
            <a:endParaRPr lang="zh-HK" altLang="en-US" sz="105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05973" y="5022118"/>
            <a:ext cx="2648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  <a:endParaRPr lang="zh-HK" altLang="en-US" sz="105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2400152" y="4653136"/>
            <a:ext cx="2132560" cy="41302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3579912" y="4967369"/>
            <a:ext cx="977952" cy="41302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37274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848</TotalTime>
  <Words>151</Words>
  <Application>Microsoft Office PowerPoint</Application>
  <PresentationFormat>如螢幕大小 (4:3)</PresentationFormat>
  <Paragraphs>28</Paragraphs>
  <Slides>5</Slides>
  <Notes>0</Notes>
  <HiddenSlides>0</HiddenSlides>
  <MMClips>3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1" baseType="lpstr">
      <vt:lpstr>맑은 고딕</vt:lpstr>
      <vt:lpstr>微軟正黑體</vt:lpstr>
      <vt:lpstr>新細明體</vt:lpstr>
      <vt:lpstr>Arial</vt:lpstr>
      <vt:lpstr>Calibri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class3d</cp:lastModifiedBy>
  <cp:revision>41</cp:revision>
  <cp:lastPrinted>2021-03-11T05:32:32Z</cp:lastPrinted>
  <dcterms:created xsi:type="dcterms:W3CDTF">2021-01-28T08:42:39Z</dcterms:created>
  <dcterms:modified xsi:type="dcterms:W3CDTF">2021-04-12T06:43:09Z</dcterms:modified>
</cp:coreProperties>
</file>